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88" r:id="rId4"/>
    <p:sldId id="259" r:id="rId5"/>
    <p:sldId id="296" r:id="rId6"/>
    <p:sldId id="325" r:id="rId7"/>
    <p:sldId id="319" r:id="rId8"/>
    <p:sldId id="320" r:id="rId9"/>
    <p:sldId id="321" r:id="rId10"/>
    <p:sldId id="322" r:id="rId11"/>
    <p:sldId id="323" r:id="rId12"/>
    <p:sldId id="324" r:id="rId13"/>
    <p:sldId id="301" r:id="rId14"/>
    <p:sldId id="307" r:id="rId15"/>
    <p:sldId id="302" r:id="rId16"/>
    <p:sldId id="303" r:id="rId17"/>
    <p:sldId id="304" r:id="rId18"/>
    <p:sldId id="305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26" r:id="rId31"/>
    <p:sldId id="327" r:id="rId32"/>
  </p:sldIdLst>
  <p:sldSz cx="9144000" cy="5143500" type="screen16x9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9779"/>
    <a:srgbClr val="E94848"/>
    <a:srgbClr val="EEECE1"/>
    <a:srgbClr val="A5CB52"/>
    <a:srgbClr val="F2F2F2"/>
    <a:srgbClr val="30B8D8"/>
    <a:srgbClr val="007D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58" autoAdjust="0"/>
    <p:restoredTop sz="50000" autoAdjust="0"/>
  </p:normalViewPr>
  <p:slideViewPr>
    <p:cSldViewPr>
      <p:cViewPr varScale="1">
        <p:scale>
          <a:sx n="157" d="100"/>
          <a:sy n="157" d="100"/>
        </p:scale>
        <p:origin x="168" y="4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tags" Target="tags/tag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64D4F-0E9C-4E20-8456-E7D024E17572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7E8F4-36F5-42F3-8BF8-DD642CEEF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100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61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060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588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334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860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152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004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84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877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602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753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196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666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36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649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386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566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95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8002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593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060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702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8462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0358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05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52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212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069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924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352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028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356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386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634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"/>
            <a:ext cx="9144000" cy="5279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47"/>
          <p:cNvSpPr/>
          <p:nvPr userDrawn="1"/>
        </p:nvSpPr>
        <p:spPr>
          <a:xfrm rot="2700000">
            <a:off x="488189" y="379561"/>
            <a:ext cx="216704" cy="216704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47"/>
          <p:cNvSpPr/>
          <p:nvPr userDrawn="1"/>
        </p:nvSpPr>
        <p:spPr>
          <a:xfrm rot="2700000">
            <a:off x="469274" y="712765"/>
            <a:ext cx="108352" cy="108352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47"/>
          <p:cNvSpPr/>
          <p:nvPr userDrawn="1"/>
        </p:nvSpPr>
        <p:spPr>
          <a:xfrm rot="18900000" flipV="1">
            <a:off x="132264" y="388006"/>
            <a:ext cx="298169" cy="298169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47"/>
          <p:cNvSpPr/>
          <p:nvPr userDrawn="1"/>
        </p:nvSpPr>
        <p:spPr>
          <a:xfrm rot="2700000">
            <a:off x="290580" y="602328"/>
            <a:ext cx="136370" cy="136370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81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644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3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085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144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5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57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961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92ADA-4250-4FCF-A651-0F312BFFC3F1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78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slide" Target="slide4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" Target="slide18.xml"/><Relationship Id="rId20" Type="http://schemas.openxmlformats.org/officeDocument/2006/relationships/slide" Target="slide30.xml"/><Relationship Id="rId21" Type="http://schemas.openxmlformats.org/officeDocument/2006/relationships/slide" Target="slide31.xml"/><Relationship Id="rId22" Type="http://schemas.openxmlformats.org/officeDocument/2006/relationships/slide" Target="slide13.xml"/><Relationship Id="rId10" Type="http://schemas.openxmlformats.org/officeDocument/2006/relationships/slide" Target="slide22.xml"/><Relationship Id="rId11" Type="http://schemas.openxmlformats.org/officeDocument/2006/relationships/slide" Target="slide20.xml"/><Relationship Id="rId12" Type="http://schemas.openxmlformats.org/officeDocument/2006/relationships/slide" Target="slide21.xml"/><Relationship Id="rId13" Type="http://schemas.openxmlformats.org/officeDocument/2006/relationships/slide" Target="slide23.xml"/><Relationship Id="rId14" Type="http://schemas.openxmlformats.org/officeDocument/2006/relationships/slide" Target="slide24.xml"/><Relationship Id="rId15" Type="http://schemas.openxmlformats.org/officeDocument/2006/relationships/slide" Target="slide25.xml"/><Relationship Id="rId16" Type="http://schemas.openxmlformats.org/officeDocument/2006/relationships/slide" Target="slide26.xml"/><Relationship Id="rId17" Type="http://schemas.openxmlformats.org/officeDocument/2006/relationships/slide" Target="slide27.xml"/><Relationship Id="rId18" Type="http://schemas.openxmlformats.org/officeDocument/2006/relationships/slide" Target="slide28.xml"/><Relationship Id="rId19" Type="http://schemas.openxmlformats.org/officeDocument/2006/relationships/slide" Target="slide29.xml"/><Relationship Id="rId1" Type="http://schemas.openxmlformats.org/officeDocument/2006/relationships/themeOverride" Target="../theme/themeOverride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Relationship Id="rId4" Type="http://schemas.openxmlformats.org/officeDocument/2006/relationships/slide" Target="slide14.xml"/><Relationship Id="rId5" Type="http://schemas.openxmlformats.org/officeDocument/2006/relationships/slide" Target="slide15.xml"/><Relationship Id="rId6" Type="http://schemas.openxmlformats.org/officeDocument/2006/relationships/slide" Target="slide16.xml"/><Relationship Id="rId7" Type="http://schemas.openxmlformats.org/officeDocument/2006/relationships/slide" Target="slide17.xml"/><Relationship Id="rId8" Type="http://schemas.openxmlformats.org/officeDocument/2006/relationships/slide" Target="slide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slide" Target="slide29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slide" Target="slide14.xml"/><Relationship Id="rId4" Type="http://schemas.openxmlformats.org/officeDocument/2006/relationships/slide" Target="slide16.xml"/><Relationship Id="rId5" Type="http://schemas.openxmlformats.org/officeDocument/2006/relationships/slide" Target="slide17.xml"/><Relationship Id="rId6" Type="http://schemas.openxmlformats.org/officeDocument/2006/relationships/slide" Target="slide22.xml"/><Relationship Id="rId7" Type="http://schemas.openxmlformats.org/officeDocument/2006/relationships/slide" Target="slide24.xml"/><Relationship Id="rId8" Type="http://schemas.openxmlformats.org/officeDocument/2006/relationships/slide" Target="slide26.xml"/><Relationship Id="rId9" Type="http://schemas.openxmlformats.org/officeDocument/2006/relationships/slide" Target="slide27.xml"/><Relationship Id="rId10" Type="http://schemas.openxmlformats.org/officeDocument/2006/relationships/slide" Target="slide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-950112" y="-552328"/>
            <a:ext cx="3197376" cy="159869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2"/>
          <p:cNvSpPr/>
          <p:nvPr/>
        </p:nvSpPr>
        <p:spPr>
          <a:xfrm rot="5400000">
            <a:off x="-335752" y="1125526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2"/>
          <p:cNvSpPr/>
          <p:nvPr/>
        </p:nvSpPr>
        <p:spPr>
          <a:xfrm rot="5400000">
            <a:off x="440446" y="159020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2"/>
          <p:cNvSpPr/>
          <p:nvPr/>
        </p:nvSpPr>
        <p:spPr>
          <a:xfrm rot="5400000">
            <a:off x="315136" y="412526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2"/>
          <p:cNvSpPr/>
          <p:nvPr/>
        </p:nvSpPr>
        <p:spPr>
          <a:xfrm rot="5400000">
            <a:off x="906560" y="1928305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2"/>
          <p:cNvSpPr/>
          <p:nvPr/>
        </p:nvSpPr>
        <p:spPr>
          <a:xfrm rot="5400000">
            <a:off x="906560" y="2456469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2"/>
          <p:cNvSpPr/>
          <p:nvPr/>
        </p:nvSpPr>
        <p:spPr>
          <a:xfrm rot="5400000">
            <a:off x="440446" y="239194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2"/>
          <p:cNvSpPr/>
          <p:nvPr/>
        </p:nvSpPr>
        <p:spPr>
          <a:xfrm rot="5400000">
            <a:off x="367402" y="3265808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2"/>
          <p:cNvSpPr/>
          <p:nvPr/>
        </p:nvSpPr>
        <p:spPr>
          <a:xfrm rot="5400000">
            <a:off x="486335" y="425795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"/>
          <p:cNvSpPr/>
          <p:nvPr/>
        </p:nvSpPr>
        <p:spPr>
          <a:xfrm rot="5400000">
            <a:off x="-335752" y="4444812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2"/>
          <p:cNvSpPr/>
          <p:nvPr/>
        </p:nvSpPr>
        <p:spPr>
          <a:xfrm rot="5400000">
            <a:off x="486335" y="4918502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2"/>
          <p:cNvSpPr/>
          <p:nvPr/>
        </p:nvSpPr>
        <p:spPr>
          <a:xfrm rot="5400000">
            <a:off x="795492" y="460875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2"/>
          <p:cNvSpPr/>
          <p:nvPr/>
        </p:nvSpPr>
        <p:spPr>
          <a:xfrm rot="5400000">
            <a:off x="1106720" y="4305215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"/>
          <p:cNvSpPr/>
          <p:nvPr/>
        </p:nvSpPr>
        <p:spPr>
          <a:xfrm rot="5400000">
            <a:off x="1104649" y="368780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"/>
          <p:cNvSpPr/>
          <p:nvPr/>
        </p:nvSpPr>
        <p:spPr>
          <a:xfrm rot="5400000">
            <a:off x="-233773" y="3135261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"/>
          <p:cNvSpPr/>
          <p:nvPr/>
        </p:nvSpPr>
        <p:spPr>
          <a:xfrm rot="5400000">
            <a:off x="-457281" y="119735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"/>
          <p:cNvSpPr/>
          <p:nvPr/>
        </p:nvSpPr>
        <p:spPr>
          <a:xfrm rot="5400000">
            <a:off x="151528" y="15026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"/>
          <p:cNvSpPr/>
          <p:nvPr/>
        </p:nvSpPr>
        <p:spPr>
          <a:xfrm rot="5400000">
            <a:off x="151528" y="252347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"/>
          <p:cNvSpPr/>
          <p:nvPr/>
        </p:nvSpPr>
        <p:spPr>
          <a:xfrm rot="5400000">
            <a:off x="-75391" y="3863968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2"/>
          <p:cNvSpPr/>
          <p:nvPr/>
        </p:nvSpPr>
        <p:spPr>
          <a:xfrm rot="5400000">
            <a:off x="1306481" y="1479337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2"/>
          <p:cNvSpPr/>
          <p:nvPr/>
        </p:nvSpPr>
        <p:spPr>
          <a:xfrm rot="5400000">
            <a:off x="-700570" y="1070967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2"/>
          <p:cNvSpPr/>
          <p:nvPr/>
        </p:nvSpPr>
        <p:spPr>
          <a:xfrm rot="5400000">
            <a:off x="-407031" y="2913873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2"/>
          <p:cNvSpPr/>
          <p:nvPr/>
        </p:nvSpPr>
        <p:spPr>
          <a:xfrm rot="5400000">
            <a:off x="361002" y="4020142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2"/>
          <p:cNvSpPr/>
          <p:nvPr/>
        </p:nvSpPr>
        <p:spPr>
          <a:xfrm rot="5400000">
            <a:off x="1277524" y="3061881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2"/>
          <p:cNvSpPr/>
          <p:nvPr/>
        </p:nvSpPr>
        <p:spPr>
          <a:xfrm rot="5400000">
            <a:off x="1747240" y="2233233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2"/>
          <p:cNvSpPr/>
          <p:nvPr/>
        </p:nvSpPr>
        <p:spPr>
          <a:xfrm rot="5400000">
            <a:off x="1687430" y="2829651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2"/>
          <p:cNvSpPr/>
          <p:nvPr/>
        </p:nvSpPr>
        <p:spPr>
          <a:xfrm rot="5400000">
            <a:off x="1501312" y="4527089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2"/>
          <p:cNvSpPr/>
          <p:nvPr/>
        </p:nvSpPr>
        <p:spPr>
          <a:xfrm rot="5400000">
            <a:off x="1164999" y="5043965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2"/>
          <p:cNvSpPr/>
          <p:nvPr/>
        </p:nvSpPr>
        <p:spPr>
          <a:xfrm rot="5400000">
            <a:off x="-470723" y="2550230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2"/>
          <p:cNvSpPr/>
          <p:nvPr/>
        </p:nvSpPr>
        <p:spPr>
          <a:xfrm rot="5400000">
            <a:off x="197724" y="4516526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2"/>
          <p:cNvSpPr/>
          <p:nvPr/>
        </p:nvSpPr>
        <p:spPr>
          <a:xfrm rot="5400000">
            <a:off x="176184" y="1235392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2"/>
          <p:cNvSpPr/>
          <p:nvPr/>
        </p:nvSpPr>
        <p:spPr>
          <a:xfrm rot="5400000">
            <a:off x="1184628" y="2196878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2"/>
          <p:cNvSpPr/>
          <p:nvPr/>
        </p:nvSpPr>
        <p:spPr>
          <a:xfrm rot="5400000">
            <a:off x="1226534" y="542473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2"/>
          <p:cNvSpPr/>
          <p:nvPr/>
        </p:nvSpPr>
        <p:spPr>
          <a:xfrm rot="16200000">
            <a:off x="7402359" y="1913156"/>
            <a:ext cx="2340562" cy="117028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2"/>
          <p:cNvSpPr/>
          <p:nvPr/>
        </p:nvSpPr>
        <p:spPr>
          <a:xfrm rot="16200000">
            <a:off x="8150524" y="3620765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2"/>
          <p:cNvSpPr/>
          <p:nvPr/>
        </p:nvSpPr>
        <p:spPr>
          <a:xfrm rot="16200000">
            <a:off x="7913119" y="342548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2"/>
          <p:cNvSpPr/>
          <p:nvPr/>
        </p:nvSpPr>
        <p:spPr>
          <a:xfrm rot="16200000">
            <a:off x="7539660" y="4355011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2"/>
          <p:cNvSpPr/>
          <p:nvPr/>
        </p:nvSpPr>
        <p:spPr>
          <a:xfrm rot="16200000">
            <a:off x="7704062" y="3216430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2"/>
          <p:cNvSpPr/>
          <p:nvPr/>
        </p:nvSpPr>
        <p:spPr>
          <a:xfrm rot="16200000">
            <a:off x="7704062" y="2688266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2"/>
          <p:cNvSpPr/>
          <p:nvPr/>
        </p:nvSpPr>
        <p:spPr>
          <a:xfrm rot="16200000">
            <a:off x="7913119" y="262374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2"/>
          <p:cNvSpPr/>
          <p:nvPr/>
        </p:nvSpPr>
        <p:spPr>
          <a:xfrm rot="16200000">
            <a:off x="7696061" y="1605865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2"/>
          <p:cNvSpPr/>
          <p:nvPr/>
        </p:nvSpPr>
        <p:spPr>
          <a:xfrm rot="16200000">
            <a:off x="8051961" y="85068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2"/>
          <p:cNvSpPr/>
          <p:nvPr/>
        </p:nvSpPr>
        <p:spPr>
          <a:xfrm rot="16200000">
            <a:off x="8150524" y="301479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2"/>
          <p:cNvSpPr/>
          <p:nvPr/>
        </p:nvSpPr>
        <p:spPr>
          <a:xfrm rot="16200000">
            <a:off x="8051961" y="190138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2"/>
          <p:cNvSpPr/>
          <p:nvPr/>
        </p:nvSpPr>
        <p:spPr>
          <a:xfrm rot="16200000">
            <a:off x="7742804" y="49988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2"/>
          <p:cNvSpPr/>
          <p:nvPr/>
        </p:nvSpPr>
        <p:spPr>
          <a:xfrm rot="16200000">
            <a:off x="7439845" y="807552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2"/>
          <p:cNvSpPr/>
          <p:nvPr/>
        </p:nvSpPr>
        <p:spPr>
          <a:xfrm rot="16200000">
            <a:off x="7433647" y="142084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2"/>
          <p:cNvSpPr/>
          <p:nvPr/>
        </p:nvSpPr>
        <p:spPr>
          <a:xfrm rot="16200000">
            <a:off x="8456467" y="1814992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2"/>
          <p:cNvSpPr/>
          <p:nvPr/>
        </p:nvSpPr>
        <p:spPr>
          <a:xfrm rot="16200000">
            <a:off x="7785940" y="4383500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2"/>
          <p:cNvSpPr/>
          <p:nvPr/>
        </p:nvSpPr>
        <p:spPr>
          <a:xfrm rot="16200000">
            <a:off x="8427737" y="36263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2"/>
          <p:cNvSpPr/>
          <p:nvPr/>
        </p:nvSpPr>
        <p:spPr>
          <a:xfrm rot="16200000">
            <a:off x="8427737" y="260560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2"/>
          <p:cNvSpPr/>
          <p:nvPr/>
        </p:nvSpPr>
        <p:spPr>
          <a:xfrm rot="16200000">
            <a:off x="8276086" y="1076191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2"/>
          <p:cNvSpPr/>
          <p:nvPr/>
        </p:nvSpPr>
        <p:spPr>
          <a:xfrm rot="16200000">
            <a:off x="7491229" y="3814035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2"/>
          <p:cNvSpPr/>
          <p:nvPr/>
        </p:nvSpPr>
        <p:spPr>
          <a:xfrm rot="16200000">
            <a:off x="7286929" y="3063551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2"/>
          <p:cNvSpPr/>
          <p:nvPr/>
        </p:nvSpPr>
        <p:spPr>
          <a:xfrm rot="16200000">
            <a:off x="8165890" y="1805786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2"/>
          <p:cNvSpPr/>
          <p:nvPr/>
        </p:nvSpPr>
        <p:spPr>
          <a:xfrm rot="16200000">
            <a:off x="7703908" y="852253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2"/>
          <p:cNvSpPr/>
          <p:nvPr/>
        </p:nvSpPr>
        <p:spPr>
          <a:xfrm rot="16200000">
            <a:off x="7135069" y="4083577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2"/>
          <p:cNvSpPr/>
          <p:nvPr/>
        </p:nvSpPr>
        <p:spPr>
          <a:xfrm rot="16200000">
            <a:off x="7258114" y="1919896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2"/>
          <p:cNvSpPr/>
          <p:nvPr/>
        </p:nvSpPr>
        <p:spPr>
          <a:xfrm rot="16200000">
            <a:off x="7281990" y="2426460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2"/>
          <p:cNvSpPr/>
          <p:nvPr/>
        </p:nvSpPr>
        <p:spPr>
          <a:xfrm rot="16200000">
            <a:off x="7396060" y="760750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2"/>
          <p:cNvSpPr/>
          <p:nvPr/>
        </p:nvSpPr>
        <p:spPr>
          <a:xfrm rot="16200000">
            <a:off x="7563822" y="159758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2"/>
          <p:cNvSpPr/>
          <p:nvPr/>
        </p:nvSpPr>
        <p:spPr>
          <a:xfrm rot="16200000">
            <a:off x="7745609" y="1926117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2"/>
          <p:cNvSpPr/>
          <p:nvPr/>
        </p:nvSpPr>
        <p:spPr>
          <a:xfrm rot="16200000">
            <a:off x="8071565" y="457024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2"/>
          <p:cNvSpPr/>
          <p:nvPr/>
        </p:nvSpPr>
        <p:spPr>
          <a:xfrm rot="16200000">
            <a:off x="8093105" y="3738158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 2"/>
          <p:cNvSpPr/>
          <p:nvPr/>
        </p:nvSpPr>
        <p:spPr>
          <a:xfrm rot="16200000">
            <a:off x="7444988" y="2956836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矩形 2"/>
          <p:cNvSpPr/>
          <p:nvPr/>
        </p:nvSpPr>
        <p:spPr>
          <a:xfrm rot="16200000">
            <a:off x="7670838" y="4745366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2"/>
          <p:cNvSpPr/>
          <p:nvPr/>
        </p:nvSpPr>
        <p:spPr>
          <a:xfrm rot="16200000">
            <a:off x="6602252" y="1252110"/>
            <a:ext cx="221029" cy="11030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2"/>
          <p:cNvSpPr/>
          <p:nvPr/>
        </p:nvSpPr>
        <p:spPr>
          <a:xfrm rot="16200000">
            <a:off x="6789362" y="863370"/>
            <a:ext cx="346918" cy="1731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 2"/>
          <p:cNvSpPr/>
          <p:nvPr/>
        </p:nvSpPr>
        <p:spPr>
          <a:xfrm rot="5400000">
            <a:off x="2373847" y="3995607"/>
            <a:ext cx="151366" cy="7554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 2"/>
          <p:cNvSpPr/>
          <p:nvPr/>
        </p:nvSpPr>
        <p:spPr>
          <a:xfrm rot="5400000">
            <a:off x="2143823" y="4294172"/>
            <a:ext cx="223729" cy="11165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矩形 2"/>
          <p:cNvSpPr/>
          <p:nvPr/>
        </p:nvSpPr>
        <p:spPr>
          <a:xfrm rot="5400000">
            <a:off x="954577" y="553142"/>
            <a:ext cx="2388807" cy="11921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2"/>
          <p:cNvSpPr/>
          <p:nvPr/>
        </p:nvSpPr>
        <p:spPr>
          <a:xfrm rot="16200000" flipH="1">
            <a:off x="5815089" y="1807217"/>
            <a:ext cx="4052969" cy="214730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矩形 2"/>
          <p:cNvSpPr/>
          <p:nvPr/>
        </p:nvSpPr>
        <p:spPr>
          <a:xfrm rot="16200000" flipH="1">
            <a:off x="5726344" y="181545"/>
            <a:ext cx="2384235" cy="11898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矩形 2"/>
          <p:cNvSpPr/>
          <p:nvPr/>
        </p:nvSpPr>
        <p:spPr>
          <a:xfrm rot="16200000">
            <a:off x="6556517" y="2723944"/>
            <a:ext cx="3610375" cy="180519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矩形 2"/>
          <p:cNvSpPr/>
          <p:nvPr/>
        </p:nvSpPr>
        <p:spPr>
          <a:xfrm rot="16200000">
            <a:off x="6187228" y="3832378"/>
            <a:ext cx="940772" cy="47038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7186" y="1232726"/>
            <a:ext cx="561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“南开百年校庆”项目展示</a:t>
            </a:r>
            <a:endParaRPr lang="zh-CN" altLang="en-US" sz="3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55976" y="3284086"/>
            <a:ext cx="2674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李钟毓</a:t>
            </a:r>
            <a:r>
              <a:rPr lang="en-US" altLang="zh-CN" sz="1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李汶蔚 皮春莹 史晓融</a:t>
            </a:r>
            <a:endParaRPr lang="zh-CN" altLang="en-US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119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500"/>
                            </p:stCondLst>
                            <p:childTnLst>
                              <p:par>
                                <p:cTn id="286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8571"/>
                                  </p:iterate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6" grpId="0" animBg="1"/>
      <p:bldP spid="119" grpId="0" animBg="1"/>
      <p:bldP spid="120" grpId="0" animBg="1"/>
      <p:bldP spid="123" grpId="0" animBg="1"/>
      <p:bldP spid="124" grpId="0" animBg="1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3661077" y="1978187"/>
            <a:ext cx="2423096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63408" y="1789656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文本框 137">
            <a:extLst>
              <a:ext uri="{FF2B5EF4-FFF2-40B4-BE49-F238E27FC236}">
                <a16:creationId xmlns="" xmlns:a16="http://schemas.microsoft.com/office/drawing/2014/main" id="{8E5A0284-0821-40F9-86AC-7E511B94EA91}"/>
              </a:ext>
            </a:extLst>
          </p:cNvPr>
          <p:cNvSpPr txBox="1"/>
          <p:nvPr/>
        </p:nvSpPr>
        <p:spPr>
          <a:xfrm>
            <a:off x="3574008" y="2606661"/>
            <a:ext cx="287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组长：李钟毓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组员：李汶蔚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组员：皮春莹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组员：史晓融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804188C2-E3C3-4FA8-8B25-B543541D774F}"/>
              </a:ext>
            </a:extLst>
          </p:cNvPr>
          <p:cNvCxnSpPr/>
          <p:nvPr/>
        </p:nvCxnSpPr>
        <p:spPr>
          <a:xfrm>
            <a:off x="3443390" y="2563478"/>
            <a:ext cx="288167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="" xmlns:a16="http://schemas.microsoft.com/office/drawing/2014/main" id="{D2FB8AE1-F195-4189-8786-3AD381BCDBDC}"/>
              </a:ext>
            </a:extLst>
          </p:cNvPr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>
              <a:extLst>
                <a:ext uri="{FF2B5EF4-FFF2-40B4-BE49-F238E27FC236}">
                  <a16:creationId xmlns="" xmlns:a16="http://schemas.microsoft.com/office/drawing/2014/main" id="{DE51A31F-4CC3-45E4-9A6F-6B9576F81657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2">
              <a:extLst>
                <a:ext uri="{FF2B5EF4-FFF2-40B4-BE49-F238E27FC236}">
                  <a16:creationId xmlns="" xmlns:a16="http://schemas.microsoft.com/office/drawing/2014/main" id="{62CFCCC3-B2EC-4CBB-B116-3260D7AC88C2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2">
              <a:extLst>
                <a:ext uri="{FF2B5EF4-FFF2-40B4-BE49-F238E27FC236}">
                  <a16:creationId xmlns="" xmlns:a16="http://schemas.microsoft.com/office/drawing/2014/main" id="{55553648-4AB2-438A-8551-00B0D8E3FBD0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2">
              <a:extLst>
                <a:ext uri="{FF2B5EF4-FFF2-40B4-BE49-F238E27FC236}">
                  <a16:creationId xmlns="" xmlns:a16="http://schemas.microsoft.com/office/drawing/2014/main" id="{B9101AD3-7006-4970-B366-2B53690C275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2">
              <a:extLst>
                <a:ext uri="{FF2B5EF4-FFF2-40B4-BE49-F238E27FC236}">
                  <a16:creationId xmlns="" xmlns:a16="http://schemas.microsoft.com/office/drawing/2014/main" id="{BDFB8FC4-77A3-47A9-9980-CDEBBDD901C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2">
              <a:extLst>
                <a:ext uri="{FF2B5EF4-FFF2-40B4-BE49-F238E27FC236}">
                  <a16:creationId xmlns="" xmlns:a16="http://schemas.microsoft.com/office/drawing/2014/main" id="{4C626783-6702-415D-B4E7-8A4BFDBC2447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2">
              <a:extLst>
                <a:ext uri="{FF2B5EF4-FFF2-40B4-BE49-F238E27FC236}">
                  <a16:creationId xmlns="" xmlns:a16="http://schemas.microsoft.com/office/drawing/2014/main" id="{C6D52FBC-AE93-47EC-B197-8EA89A78140E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2">
              <a:extLst>
                <a:ext uri="{FF2B5EF4-FFF2-40B4-BE49-F238E27FC236}">
                  <a16:creationId xmlns="" xmlns:a16="http://schemas.microsoft.com/office/drawing/2014/main" id="{C0FFF7DC-8FD9-4AC4-97A9-DE72A6B036EA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矩形 2">
              <a:extLst>
                <a:ext uri="{FF2B5EF4-FFF2-40B4-BE49-F238E27FC236}">
                  <a16:creationId xmlns="" xmlns:a16="http://schemas.microsoft.com/office/drawing/2014/main" id="{900BD925-3848-4220-8AE8-EC5617694C6A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2">
              <a:extLst>
                <a:ext uri="{FF2B5EF4-FFF2-40B4-BE49-F238E27FC236}">
                  <a16:creationId xmlns="" xmlns:a16="http://schemas.microsoft.com/office/drawing/2014/main" id="{773B4003-7469-47A6-B8BB-39D0CB137C11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矩形 2">
              <a:extLst>
                <a:ext uri="{FF2B5EF4-FFF2-40B4-BE49-F238E27FC236}">
                  <a16:creationId xmlns="" xmlns:a16="http://schemas.microsoft.com/office/drawing/2014/main" id="{F00B8779-E901-41CF-82DA-2E1D92DAE6F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矩形 2">
              <a:extLst>
                <a:ext uri="{FF2B5EF4-FFF2-40B4-BE49-F238E27FC236}">
                  <a16:creationId xmlns="" xmlns:a16="http://schemas.microsoft.com/office/drawing/2014/main" id="{EBF58AFB-D39B-4836-BDEB-8F65A7A4F49B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矩形 2">
              <a:extLst>
                <a:ext uri="{FF2B5EF4-FFF2-40B4-BE49-F238E27FC236}">
                  <a16:creationId xmlns="" xmlns:a16="http://schemas.microsoft.com/office/drawing/2014/main" id="{F19BE845-EFB0-4235-998C-62F4ADA917B3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2">
              <a:extLst>
                <a:ext uri="{FF2B5EF4-FFF2-40B4-BE49-F238E27FC236}">
                  <a16:creationId xmlns="" xmlns:a16="http://schemas.microsoft.com/office/drawing/2014/main" id="{F8874EAC-376B-42AE-A6D3-EED2C8BFBBFB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2">
              <a:extLst>
                <a:ext uri="{FF2B5EF4-FFF2-40B4-BE49-F238E27FC236}">
                  <a16:creationId xmlns="" xmlns:a16="http://schemas.microsoft.com/office/drawing/2014/main" id="{A11EECFD-D13D-4A31-BAA2-58BB4EFFD675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矩形 2">
              <a:extLst>
                <a:ext uri="{FF2B5EF4-FFF2-40B4-BE49-F238E27FC236}">
                  <a16:creationId xmlns="" xmlns:a16="http://schemas.microsoft.com/office/drawing/2014/main" id="{5C535AD1-227B-4488-BABD-38F172C39002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矩形 2">
              <a:extLst>
                <a:ext uri="{FF2B5EF4-FFF2-40B4-BE49-F238E27FC236}">
                  <a16:creationId xmlns="" xmlns:a16="http://schemas.microsoft.com/office/drawing/2014/main" id="{64A6FFFD-F428-4E20-8CC0-DFCC2429617E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2">
              <a:extLst>
                <a:ext uri="{FF2B5EF4-FFF2-40B4-BE49-F238E27FC236}">
                  <a16:creationId xmlns="" xmlns:a16="http://schemas.microsoft.com/office/drawing/2014/main" id="{E34A5E18-B04C-4E52-968A-5AAF117A176C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矩形 2">
              <a:extLst>
                <a:ext uri="{FF2B5EF4-FFF2-40B4-BE49-F238E27FC236}">
                  <a16:creationId xmlns="" xmlns:a16="http://schemas.microsoft.com/office/drawing/2014/main" id="{7CC84CB1-E7B6-4889-8504-D9F3B29F7810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2">
              <a:extLst>
                <a:ext uri="{FF2B5EF4-FFF2-40B4-BE49-F238E27FC236}">
                  <a16:creationId xmlns="" xmlns:a16="http://schemas.microsoft.com/office/drawing/2014/main" id="{2BD49A04-545B-48FA-9988-4D120AC6C317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2">
              <a:extLst>
                <a:ext uri="{FF2B5EF4-FFF2-40B4-BE49-F238E27FC236}">
                  <a16:creationId xmlns="" xmlns:a16="http://schemas.microsoft.com/office/drawing/2014/main" id="{419105D3-1269-4BBE-93E4-E2B4286C1E47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2">
              <a:extLst>
                <a:ext uri="{FF2B5EF4-FFF2-40B4-BE49-F238E27FC236}">
                  <a16:creationId xmlns="" xmlns:a16="http://schemas.microsoft.com/office/drawing/2014/main" id="{39574252-14B9-4C0F-B1EC-9FB7B0C57FC4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2">
              <a:extLst>
                <a:ext uri="{FF2B5EF4-FFF2-40B4-BE49-F238E27FC236}">
                  <a16:creationId xmlns="" xmlns:a16="http://schemas.microsoft.com/office/drawing/2014/main" id="{4BC34E68-8154-4488-8487-B774B53046C2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矩形 2">
              <a:extLst>
                <a:ext uri="{FF2B5EF4-FFF2-40B4-BE49-F238E27FC236}">
                  <a16:creationId xmlns="" xmlns:a16="http://schemas.microsoft.com/office/drawing/2014/main" id="{C2ACBDBF-6845-43EE-AC54-D4C45C993CFB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矩形 2">
              <a:extLst>
                <a:ext uri="{FF2B5EF4-FFF2-40B4-BE49-F238E27FC236}">
                  <a16:creationId xmlns="" xmlns:a16="http://schemas.microsoft.com/office/drawing/2014/main" id="{83ABB81C-D724-418A-AF23-543002185A04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2">
              <a:extLst>
                <a:ext uri="{FF2B5EF4-FFF2-40B4-BE49-F238E27FC236}">
                  <a16:creationId xmlns="" xmlns:a16="http://schemas.microsoft.com/office/drawing/2014/main" id="{2233D82C-8209-47A3-937B-2ED643C818AE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2">
              <a:extLst>
                <a:ext uri="{FF2B5EF4-FFF2-40B4-BE49-F238E27FC236}">
                  <a16:creationId xmlns="" xmlns:a16="http://schemas.microsoft.com/office/drawing/2014/main" id="{A7E235A4-229B-4279-8076-CF04ED013535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2">
              <a:extLst>
                <a:ext uri="{FF2B5EF4-FFF2-40B4-BE49-F238E27FC236}">
                  <a16:creationId xmlns="" xmlns:a16="http://schemas.microsoft.com/office/drawing/2014/main" id="{A0F15B90-0E77-46AB-8760-63359F298E8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矩形 2">
              <a:extLst>
                <a:ext uri="{FF2B5EF4-FFF2-40B4-BE49-F238E27FC236}">
                  <a16:creationId xmlns="" xmlns:a16="http://schemas.microsoft.com/office/drawing/2014/main" id="{BC8A3526-5982-424A-8663-75523661BBDC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矩形 2">
              <a:extLst>
                <a:ext uri="{FF2B5EF4-FFF2-40B4-BE49-F238E27FC236}">
                  <a16:creationId xmlns="" xmlns:a16="http://schemas.microsoft.com/office/drawing/2014/main" id="{B85FEDB7-4855-460E-8DDA-E08235C64A2B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矩形 2">
              <a:extLst>
                <a:ext uri="{FF2B5EF4-FFF2-40B4-BE49-F238E27FC236}">
                  <a16:creationId xmlns="" xmlns:a16="http://schemas.microsoft.com/office/drawing/2014/main" id="{22DC214C-4E57-40D5-976B-6F08E88DB3F3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矩形 2">
              <a:extLst>
                <a:ext uri="{FF2B5EF4-FFF2-40B4-BE49-F238E27FC236}">
                  <a16:creationId xmlns="" xmlns:a16="http://schemas.microsoft.com/office/drawing/2014/main" id="{66EAC705-E7EE-4DDE-9460-2B1F448FF94D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 2">
              <a:extLst>
                <a:ext uri="{FF2B5EF4-FFF2-40B4-BE49-F238E27FC236}">
                  <a16:creationId xmlns="" xmlns:a16="http://schemas.microsoft.com/office/drawing/2014/main" id="{D29CA3EB-14B8-4C09-A7B0-865AB64ECD59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2">
              <a:extLst>
                <a:ext uri="{FF2B5EF4-FFF2-40B4-BE49-F238E27FC236}">
                  <a16:creationId xmlns="" xmlns:a16="http://schemas.microsoft.com/office/drawing/2014/main" id="{75B57D83-6EEB-4B07-9D91-82E92F6B7F4D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="" xmlns:a16="http://schemas.microsoft.com/office/drawing/2014/main" id="{A4317FDA-200E-4637-A6E6-69F835C085F8}"/>
              </a:ext>
            </a:extLst>
          </p:cNvPr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>
              <a:extLst>
                <a:ext uri="{FF2B5EF4-FFF2-40B4-BE49-F238E27FC236}">
                  <a16:creationId xmlns="" xmlns:a16="http://schemas.microsoft.com/office/drawing/2014/main" id="{F242DB58-A3D9-448A-BBF9-040DAEFDE65C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2">
              <a:extLst>
                <a:ext uri="{FF2B5EF4-FFF2-40B4-BE49-F238E27FC236}">
                  <a16:creationId xmlns="" xmlns:a16="http://schemas.microsoft.com/office/drawing/2014/main" id="{5DC70AF1-6501-41D4-8C14-70A1CBA617C5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2">
              <a:extLst>
                <a:ext uri="{FF2B5EF4-FFF2-40B4-BE49-F238E27FC236}">
                  <a16:creationId xmlns="" xmlns:a16="http://schemas.microsoft.com/office/drawing/2014/main" id="{172B6999-B9B1-4874-BF98-8EB77078919C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2">
              <a:extLst>
                <a:ext uri="{FF2B5EF4-FFF2-40B4-BE49-F238E27FC236}">
                  <a16:creationId xmlns="" xmlns:a16="http://schemas.microsoft.com/office/drawing/2014/main" id="{B2E96E1D-789A-444C-B1CC-DCBFFF30A3B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2">
              <a:extLst>
                <a:ext uri="{FF2B5EF4-FFF2-40B4-BE49-F238E27FC236}">
                  <a16:creationId xmlns="" xmlns:a16="http://schemas.microsoft.com/office/drawing/2014/main" id="{BFAD0ABE-9068-485E-8BED-37CBB36E758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2">
              <a:extLst>
                <a:ext uri="{FF2B5EF4-FFF2-40B4-BE49-F238E27FC236}">
                  <a16:creationId xmlns="" xmlns:a16="http://schemas.microsoft.com/office/drawing/2014/main" id="{BB0B7EBA-5CBC-4BF2-AFFD-7946E26EFE12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 2">
              <a:extLst>
                <a:ext uri="{FF2B5EF4-FFF2-40B4-BE49-F238E27FC236}">
                  <a16:creationId xmlns="" xmlns:a16="http://schemas.microsoft.com/office/drawing/2014/main" id="{709A9654-2265-483A-9652-964695BD54B0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2">
              <a:extLst>
                <a:ext uri="{FF2B5EF4-FFF2-40B4-BE49-F238E27FC236}">
                  <a16:creationId xmlns="" xmlns:a16="http://schemas.microsoft.com/office/drawing/2014/main" id="{61252CD1-EE50-4662-A69E-19F4F37A3221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2">
              <a:extLst>
                <a:ext uri="{FF2B5EF4-FFF2-40B4-BE49-F238E27FC236}">
                  <a16:creationId xmlns="" xmlns:a16="http://schemas.microsoft.com/office/drawing/2014/main" id="{8154BC73-FA9A-4432-B546-51990A6047F3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2">
              <a:extLst>
                <a:ext uri="{FF2B5EF4-FFF2-40B4-BE49-F238E27FC236}">
                  <a16:creationId xmlns="" xmlns:a16="http://schemas.microsoft.com/office/drawing/2014/main" id="{617E6435-8005-46D8-A3A1-F14A5D3D77C3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2">
              <a:extLst>
                <a:ext uri="{FF2B5EF4-FFF2-40B4-BE49-F238E27FC236}">
                  <a16:creationId xmlns="" xmlns:a16="http://schemas.microsoft.com/office/drawing/2014/main" id="{7CE278EA-5147-4278-BA47-B9DA950CF31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2">
              <a:extLst>
                <a:ext uri="{FF2B5EF4-FFF2-40B4-BE49-F238E27FC236}">
                  <a16:creationId xmlns="" xmlns:a16="http://schemas.microsoft.com/office/drawing/2014/main" id="{251CEA55-D4F7-4C6D-BFFC-B1A20D757BCE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2">
              <a:extLst>
                <a:ext uri="{FF2B5EF4-FFF2-40B4-BE49-F238E27FC236}">
                  <a16:creationId xmlns="" xmlns:a16="http://schemas.microsoft.com/office/drawing/2014/main" id="{408B6D29-DAC3-42AA-9115-4B15331CE87E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2">
              <a:extLst>
                <a:ext uri="{FF2B5EF4-FFF2-40B4-BE49-F238E27FC236}">
                  <a16:creationId xmlns="" xmlns:a16="http://schemas.microsoft.com/office/drawing/2014/main" id="{EA917D1F-9BBA-4BC2-A72E-0DC60BAB1A2C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2">
              <a:extLst>
                <a:ext uri="{FF2B5EF4-FFF2-40B4-BE49-F238E27FC236}">
                  <a16:creationId xmlns="" xmlns:a16="http://schemas.microsoft.com/office/drawing/2014/main" id="{C390E7A9-7E61-40F8-85E4-D1B3239C8FCB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2">
              <a:extLst>
                <a:ext uri="{FF2B5EF4-FFF2-40B4-BE49-F238E27FC236}">
                  <a16:creationId xmlns="" xmlns:a16="http://schemas.microsoft.com/office/drawing/2014/main" id="{77FBFD12-B183-4654-912F-77B76F64080F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2">
              <a:extLst>
                <a:ext uri="{FF2B5EF4-FFF2-40B4-BE49-F238E27FC236}">
                  <a16:creationId xmlns="" xmlns:a16="http://schemas.microsoft.com/office/drawing/2014/main" id="{5B2765EA-595B-4272-9DF9-EFBF0B42E425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2">
              <a:extLst>
                <a:ext uri="{FF2B5EF4-FFF2-40B4-BE49-F238E27FC236}">
                  <a16:creationId xmlns="" xmlns:a16="http://schemas.microsoft.com/office/drawing/2014/main" id="{236089CE-0EFA-4A2D-AF34-99B05F6EE0EA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2">
              <a:extLst>
                <a:ext uri="{FF2B5EF4-FFF2-40B4-BE49-F238E27FC236}">
                  <a16:creationId xmlns="" xmlns:a16="http://schemas.microsoft.com/office/drawing/2014/main" id="{103E6610-455A-4ED9-ADCB-04E33A31480D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2">
              <a:extLst>
                <a:ext uri="{FF2B5EF4-FFF2-40B4-BE49-F238E27FC236}">
                  <a16:creationId xmlns="" xmlns:a16="http://schemas.microsoft.com/office/drawing/2014/main" id="{03A51A0B-624D-46CA-8706-6413F24899FA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2">
              <a:extLst>
                <a:ext uri="{FF2B5EF4-FFF2-40B4-BE49-F238E27FC236}">
                  <a16:creationId xmlns="" xmlns:a16="http://schemas.microsoft.com/office/drawing/2014/main" id="{B35A851D-CE34-4A45-AF66-47F87B150ACC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2">
              <a:extLst>
                <a:ext uri="{FF2B5EF4-FFF2-40B4-BE49-F238E27FC236}">
                  <a16:creationId xmlns="" xmlns:a16="http://schemas.microsoft.com/office/drawing/2014/main" id="{731750D5-FD35-4CD8-8B90-C223561F1593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2">
              <a:extLst>
                <a:ext uri="{FF2B5EF4-FFF2-40B4-BE49-F238E27FC236}">
                  <a16:creationId xmlns="" xmlns:a16="http://schemas.microsoft.com/office/drawing/2014/main" id="{1558E2C1-4A80-470E-B5E5-38FBE9B6F7FC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2">
              <a:extLst>
                <a:ext uri="{FF2B5EF4-FFF2-40B4-BE49-F238E27FC236}">
                  <a16:creationId xmlns="" xmlns:a16="http://schemas.microsoft.com/office/drawing/2014/main" id="{D73EFA8F-498A-4905-BFE6-7EA31617718A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矩形 2">
              <a:extLst>
                <a:ext uri="{FF2B5EF4-FFF2-40B4-BE49-F238E27FC236}">
                  <a16:creationId xmlns="" xmlns:a16="http://schemas.microsoft.com/office/drawing/2014/main" id="{E565F41D-AF93-4398-8440-E7624396BA3F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矩形 2">
              <a:extLst>
                <a:ext uri="{FF2B5EF4-FFF2-40B4-BE49-F238E27FC236}">
                  <a16:creationId xmlns="" xmlns:a16="http://schemas.microsoft.com/office/drawing/2014/main" id="{30EA597F-6EFE-4E9B-84BD-CBD669FDB202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2">
              <a:extLst>
                <a:ext uri="{FF2B5EF4-FFF2-40B4-BE49-F238E27FC236}">
                  <a16:creationId xmlns="" xmlns:a16="http://schemas.microsoft.com/office/drawing/2014/main" id="{EF69A437-344C-4DD9-A02D-4438D3CC8953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矩形 2">
              <a:extLst>
                <a:ext uri="{FF2B5EF4-FFF2-40B4-BE49-F238E27FC236}">
                  <a16:creationId xmlns="" xmlns:a16="http://schemas.microsoft.com/office/drawing/2014/main" id="{D8A7B4C5-95EA-4E0C-B618-1E577D535CF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矩形 2">
              <a:extLst>
                <a:ext uri="{FF2B5EF4-FFF2-40B4-BE49-F238E27FC236}">
                  <a16:creationId xmlns="" xmlns:a16="http://schemas.microsoft.com/office/drawing/2014/main" id="{42A52867-2DBE-43C8-B34E-ABDE311E6DA0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矩形 2">
              <a:extLst>
                <a:ext uri="{FF2B5EF4-FFF2-40B4-BE49-F238E27FC236}">
                  <a16:creationId xmlns="" xmlns:a16="http://schemas.microsoft.com/office/drawing/2014/main" id="{6E814A63-527A-4601-A8BD-E192BE5F4489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矩形 2">
              <a:extLst>
                <a:ext uri="{FF2B5EF4-FFF2-40B4-BE49-F238E27FC236}">
                  <a16:creationId xmlns="" xmlns:a16="http://schemas.microsoft.com/office/drawing/2014/main" id="{58AC1EA3-9127-46E0-9866-F67B1E8242E0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矩形 2">
              <a:extLst>
                <a:ext uri="{FF2B5EF4-FFF2-40B4-BE49-F238E27FC236}">
                  <a16:creationId xmlns="" xmlns:a16="http://schemas.microsoft.com/office/drawing/2014/main" id="{C5692BA5-EF45-40E9-B7D2-662AFDD02807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2">
              <a:extLst>
                <a:ext uri="{FF2B5EF4-FFF2-40B4-BE49-F238E27FC236}">
                  <a16:creationId xmlns="" xmlns:a16="http://schemas.microsoft.com/office/drawing/2014/main" id="{CBE76EFC-AE6E-4879-B3F1-4C320470F822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矩形 2">
              <a:extLst>
                <a:ext uri="{FF2B5EF4-FFF2-40B4-BE49-F238E27FC236}">
                  <a16:creationId xmlns="" xmlns:a16="http://schemas.microsoft.com/office/drawing/2014/main" id="{D107777E-9E2D-483D-A2AF-5688433BA0FF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889590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 tmFilter="0,0; .5, 1; 1, 1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75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 tmFilter="0,0; .5, 1; 1, 1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 tmFilter="0,0; .5, 1; 1, 1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 tmFilter="0,0; .5, 1; 1, 1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3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="" xmlns:a16="http://schemas.microsoft.com/office/drawing/2014/main" id="{F98D120C-8693-4A9E-B1DD-973967509696}"/>
              </a:ext>
            </a:extLst>
          </p:cNvPr>
          <p:cNvSpPr txBox="1"/>
          <p:nvPr/>
        </p:nvSpPr>
        <p:spPr>
          <a:xfrm>
            <a:off x="499684" y="91442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" r="833"/>
          <a:stretch/>
        </p:blipFill>
        <p:spPr>
          <a:xfrm>
            <a:off x="179512" y="627534"/>
            <a:ext cx="8640960" cy="4515966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5416062" y="-3818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2668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-622431" y="-511446"/>
            <a:ext cx="2637494" cy="150591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2"/>
          <p:cNvSpPr/>
          <p:nvPr/>
        </p:nvSpPr>
        <p:spPr>
          <a:xfrm rot="5400000">
            <a:off x="-335752" y="1125526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2"/>
          <p:cNvSpPr/>
          <p:nvPr/>
        </p:nvSpPr>
        <p:spPr>
          <a:xfrm rot="5400000">
            <a:off x="440446" y="159020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2"/>
          <p:cNvSpPr/>
          <p:nvPr/>
        </p:nvSpPr>
        <p:spPr>
          <a:xfrm rot="5400000">
            <a:off x="315136" y="412526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2"/>
          <p:cNvSpPr/>
          <p:nvPr/>
        </p:nvSpPr>
        <p:spPr>
          <a:xfrm rot="5400000">
            <a:off x="906560" y="1928305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2"/>
          <p:cNvSpPr/>
          <p:nvPr/>
        </p:nvSpPr>
        <p:spPr>
          <a:xfrm rot="5400000">
            <a:off x="906560" y="2456469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2"/>
          <p:cNvSpPr/>
          <p:nvPr/>
        </p:nvSpPr>
        <p:spPr>
          <a:xfrm rot="5400000">
            <a:off x="440446" y="239194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2"/>
          <p:cNvSpPr/>
          <p:nvPr/>
        </p:nvSpPr>
        <p:spPr>
          <a:xfrm rot="5400000">
            <a:off x="367402" y="3265808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2"/>
          <p:cNvSpPr/>
          <p:nvPr/>
        </p:nvSpPr>
        <p:spPr>
          <a:xfrm rot="5400000">
            <a:off x="486335" y="425795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"/>
          <p:cNvSpPr/>
          <p:nvPr/>
        </p:nvSpPr>
        <p:spPr>
          <a:xfrm rot="5400000">
            <a:off x="-335752" y="4444812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2"/>
          <p:cNvSpPr/>
          <p:nvPr/>
        </p:nvSpPr>
        <p:spPr>
          <a:xfrm rot="5400000">
            <a:off x="486335" y="4918502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2"/>
          <p:cNvSpPr/>
          <p:nvPr/>
        </p:nvSpPr>
        <p:spPr>
          <a:xfrm rot="5400000">
            <a:off x="795492" y="460875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2"/>
          <p:cNvSpPr/>
          <p:nvPr/>
        </p:nvSpPr>
        <p:spPr>
          <a:xfrm rot="5400000">
            <a:off x="1106720" y="4305215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"/>
          <p:cNvSpPr/>
          <p:nvPr/>
        </p:nvSpPr>
        <p:spPr>
          <a:xfrm rot="5400000">
            <a:off x="1104649" y="368780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"/>
          <p:cNvSpPr/>
          <p:nvPr/>
        </p:nvSpPr>
        <p:spPr>
          <a:xfrm rot="5400000">
            <a:off x="-233773" y="3135261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"/>
          <p:cNvSpPr/>
          <p:nvPr/>
        </p:nvSpPr>
        <p:spPr>
          <a:xfrm rot="5400000">
            <a:off x="-457281" y="119735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"/>
          <p:cNvSpPr/>
          <p:nvPr/>
        </p:nvSpPr>
        <p:spPr>
          <a:xfrm rot="5400000">
            <a:off x="151528" y="15026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"/>
          <p:cNvSpPr/>
          <p:nvPr/>
        </p:nvSpPr>
        <p:spPr>
          <a:xfrm rot="5400000">
            <a:off x="151528" y="252347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"/>
          <p:cNvSpPr/>
          <p:nvPr/>
        </p:nvSpPr>
        <p:spPr>
          <a:xfrm rot="5400000">
            <a:off x="-75391" y="3863968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2"/>
          <p:cNvSpPr/>
          <p:nvPr/>
        </p:nvSpPr>
        <p:spPr>
          <a:xfrm rot="5400000">
            <a:off x="1306481" y="1479337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2"/>
          <p:cNvSpPr/>
          <p:nvPr/>
        </p:nvSpPr>
        <p:spPr>
          <a:xfrm rot="5400000">
            <a:off x="-700570" y="1070967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2"/>
          <p:cNvSpPr/>
          <p:nvPr/>
        </p:nvSpPr>
        <p:spPr>
          <a:xfrm rot="5400000">
            <a:off x="-407031" y="2913873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2"/>
          <p:cNvSpPr/>
          <p:nvPr/>
        </p:nvSpPr>
        <p:spPr>
          <a:xfrm rot="5400000">
            <a:off x="361002" y="4020142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2"/>
          <p:cNvSpPr/>
          <p:nvPr/>
        </p:nvSpPr>
        <p:spPr>
          <a:xfrm rot="5400000">
            <a:off x="1277524" y="3061881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2"/>
          <p:cNvSpPr/>
          <p:nvPr/>
        </p:nvSpPr>
        <p:spPr>
          <a:xfrm rot="5400000">
            <a:off x="1747240" y="2233233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2"/>
          <p:cNvSpPr/>
          <p:nvPr/>
        </p:nvSpPr>
        <p:spPr>
          <a:xfrm rot="5400000">
            <a:off x="1687430" y="2829651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2"/>
          <p:cNvSpPr/>
          <p:nvPr/>
        </p:nvSpPr>
        <p:spPr>
          <a:xfrm rot="5400000">
            <a:off x="1501312" y="4527089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2"/>
          <p:cNvSpPr/>
          <p:nvPr/>
        </p:nvSpPr>
        <p:spPr>
          <a:xfrm rot="5400000">
            <a:off x="1164999" y="5043965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2"/>
          <p:cNvSpPr/>
          <p:nvPr/>
        </p:nvSpPr>
        <p:spPr>
          <a:xfrm rot="5400000">
            <a:off x="-470723" y="2550230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2"/>
          <p:cNvSpPr/>
          <p:nvPr/>
        </p:nvSpPr>
        <p:spPr>
          <a:xfrm rot="5400000">
            <a:off x="197724" y="4516526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2"/>
          <p:cNvSpPr/>
          <p:nvPr/>
        </p:nvSpPr>
        <p:spPr>
          <a:xfrm rot="5400000">
            <a:off x="176184" y="1235392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2"/>
          <p:cNvSpPr/>
          <p:nvPr/>
        </p:nvSpPr>
        <p:spPr>
          <a:xfrm rot="5400000">
            <a:off x="1184628" y="2196878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2"/>
          <p:cNvSpPr/>
          <p:nvPr/>
        </p:nvSpPr>
        <p:spPr>
          <a:xfrm rot="5400000">
            <a:off x="1226534" y="542473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2"/>
          <p:cNvSpPr/>
          <p:nvPr/>
        </p:nvSpPr>
        <p:spPr>
          <a:xfrm rot="16200000">
            <a:off x="7402359" y="1913156"/>
            <a:ext cx="2340562" cy="117028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2"/>
          <p:cNvSpPr/>
          <p:nvPr/>
        </p:nvSpPr>
        <p:spPr>
          <a:xfrm rot="16200000">
            <a:off x="8150524" y="3620765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2"/>
          <p:cNvSpPr/>
          <p:nvPr/>
        </p:nvSpPr>
        <p:spPr>
          <a:xfrm rot="16200000">
            <a:off x="7913119" y="342548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2"/>
          <p:cNvSpPr/>
          <p:nvPr/>
        </p:nvSpPr>
        <p:spPr>
          <a:xfrm rot="16200000">
            <a:off x="7539660" y="4355011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2"/>
          <p:cNvSpPr/>
          <p:nvPr/>
        </p:nvSpPr>
        <p:spPr>
          <a:xfrm rot="16200000">
            <a:off x="7704062" y="3216430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2"/>
          <p:cNvSpPr/>
          <p:nvPr/>
        </p:nvSpPr>
        <p:spPr>
          <a:xfrm rot="16200000">
            <a:off x="7704062" y="2688266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2"/>
          <p:cNvSpPr/>
          <p:nvPr/>
        </p:nvSpPr>
        <p:spPr>
          <a:xfrm rot="16200000">
            <a:off x="7913119" y="262374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2"/>
          <p:cNvSpPr/>
          <p:nvPr/>
        </p:nvSpPr>
        <p:spPr>
          <a:xfrm rot="16200000">
            <a:off x="7696061" y="1605865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2"/>
          <p:cNvSpPr/>
          <p:nvPr/>
        </p:nvSpPr>
        <p:spPr>
          <a:xfrm rot="16200000">
            <a:off x="8051961" y="85068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2"/>
          <p:cNvSpPr/>
          <p:nvPr/>
        </p:nvSpPr>
        <p:spPr>
          <a:xfrm rot="16200000">
            <a:off x="8150524" y="301479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2"/>
          <p:cNvSpPr/>
          <p:nvPr/>
        </p:nvSpPr>
        <p:spPr>
          <a:xfrm rot="16200000">
            <a:off x="8051961" y="190138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2"/>
          <p:cNvSpPr/>
          <p:nvPr/>
        </p:nvSpPr>
        <p:spPr>
          <a:xfrm rot="16200000">
            <a:off x="7742804" y="49988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2"/>
          <p:cNvSpPr/>
          <p:nvPr/>
        </p:nvSpPr>
        <p:spPr>
          <a:xfrm rot="16200000">
            <a:off x="7439845" y="807552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2"/>
          <p:cNvSpPr/>
          <p:nvPr/>
        </p:nvSpPr>
        <p:spPr>
          <a:xfrm rot="16200000">
            <a:off x="7433647" y="142084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2"/>
          <p:cNvSpPr/>
          <p:nvPr/>
        </p:nvSpPr>
        <p:spPr>
          <a:xfrm rot="16200000">
            <a:off x="8456467" y="1814992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2"/>
          <p:cNvSpPr/>
          <p:nvPr/>
        </p:nvSpPr>
        <p:spPr>
          <a:xfrm rot="16200000">
            <a:off x="7785940" y="4383500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2"/>
          <p:cNvSpPr/>
          <p:nvPr/>
        </p:nvSpPr>
        <p:spPr>
          <a:xfrm rot="16200000">
            <a:off x="8427737" y="36263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2"/>
          <p:cNvSpPr/>
          <p:nvPr/>
        </p:nvSpPr>
        <p:spPr>
          <a:xfrm rot="16200000">
            <a:off x="8427737" y="260560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2"/>
          <p:cNvSpPr/>
          <p:nvPr/>
        </p:nvSpPr>
        <p:spPr>
          <a:xfrm rot="16200000">
            <a:off x="8276086" y="1076191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2"/>
          <p:cNvSpPr/>
          <p:nvPr/>
        </p:nvSpPr>
        <p:spPr>
          <a:xfrm rot="16200000">
            <a:off x="7491229" y="3814035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2"/>
          <p:cNvSpPr/>
          <p:nvPr/>
        </p:nvSpPr>
        <p:spPr>
          <a:xfrm rot="16200000">
            <a:off x="7286929" y="3063551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2"/>
          <p:cNvSpPr/>
          <p:nvPr/>
        </p:nvSpPr>
        <p:spPr>
          <a:xfrm rot="16200000">
            <a:off x="8165890" y="1805786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2"/>
          <p:cNvSpPr/>
          <p:nvPr/>
        </p:nvSpPr>
        <p:spPr>
          <a:xfrm rot="16200000">
            <a:off x="7703908" y="852253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2"/>
          <p:cNvSpPr/>
          <p:nvPr/>
        </p:nvSpPr>
        <p:spPr>
          <a:xfrm rot="16200000">
            <a:off x="7135069" y="4083577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2"/>
          <p:cNvSpPr/>
          <p:nvPr/>
        </p:nvSpPr>
        <p:spPr>
          <a:xfrm rot="16200000">
            <a:off x="7258114" y="1919896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2"/>
          <p:cNvSpPr/>
          <p:nvPr/>
        </p:nvSpPr>
        <p:spPr>
          <a:xfrm rot="16200000">
            <a:off x="7281990" y="2426460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2"/>
          <p:cNvSpPr/>
          <p:nvPr/>
        </p:nvSpPr>
        <p:spPr>
          <a:xfrm rot="16200000">
            <a:off x="7396060" y="760750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2"/>
          <p:cNvSpPr/>
          <p:nvPr/>
        </p:nvSpPr>
        <p:spPr>
          <a:xfrm rot="16200000">
            <a:off x="7563822" y="159758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2"/>
          <p:cNvSpPr/>
          <p:nvPr/>
        </p:nvSpPr>
        <p:spPr>
          <a:xfrm rot="16200000">
            <a:off x="7745609" y="1926117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2"/>
          <p:cNvSpPr/>
          <p:nvPr/>
        </p:nvSpPr>
        <p:spPr>
          <a:xfrm rot="16200000">
            <a:off x="8071565" y="457024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2"/>
          <p:cNvSpPr/>
          <p:nvPr/>
        </p:nvSpPr>
        <p:spPr>
          <a:xfrm rot="16200000">
            <a:off x="8093105" y="3738158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 2"/>
          <p:cNvSpPr/>
          <p:nvPr/>
        </p:nvSpPr>
        <p:spPr>
          <a:xfrm rot="16200000">
            <a:off x="7444988" y="2956836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矩形 2"/>
          <p:cNvSpPr/>
          <p:nvPr/>
        </p:nvSpPr>
        <p:spPr>
          <a:xfrm rot="16200000">
            <a:off x="7670838" y="4745366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2"/>
          <p:cNvSpPr/>
          <p:nvPr/>
        </p:nvSpPr>
        <p:spPr>
          <a:xfrm rot="16200000">
            <a:off x="6602252" y="1252110"/>
            <a:ext cx="221029" cy="11030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2"/>
          <p:cNvSpPr/>
          <p:nvPr/>
        </p:nvSpPr>
        <p:spPr>
          <a:xfrm rot="16200000">
            <a:off x="6789362" y="863370"/>
            <a:ext cx="346918" cy="1731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 2"/>
          <p:cNvSpPr/>
          <p:nvPr/>
        </p:nvSpPr>
        <p:spPr>
          <a:xfrm rot="5400000">
            <a:off x="2373847" y="3995607"/>
            <a:ext cx="151366" cy="7554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 2"/>
          <p:cNvSpPr/>
          <p:nvPr/>
        </p:nvSpPr>
        <p:spPr>
          <a:xfrm rot="5400000">
            <a:off x="2143823" y="4294172"/>
            <a:ext cx="223729" cy="11165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矩形 2"/>
          <p:cNvSpPr/>
          <p:nvPr/>
        </p:nvSpPr>
        <p:spPr>
          <a:xfrm rot="5400000">
            <a:off x="954577" y="553142"/>
            <a:ext cx="2388807" cy="11921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2"/>
          <p:cNvSpPr/>
          <p:nvPr/>
        </p:nvSpPr>
        <p:spPr>
          <a:xfrm rot="16200000" flipH="1">
            <a:off x="5815089" y="1807217"/>
            <a:ext cx="4052969" cy="214730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矩形 2"/>
          <p:cNvSpPr/>
          <p:nvPr/>
        </p:nvSpPr>
        <p:spPr>
          <a:xfrm rot="16200000" flipH="1">
            <a:off x="5726344" y="181545"/>
            <a:ext cx="2384235" cy="11898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矩形 2"/>
          <p:cNvSpPr/>
          <p:nvPr/>
        </p:nvSpPr>
        <p:spPr>
          <a:xfrm rot="16200000">
            <a:off x="6556517" y="2723944"/>
            <a:ext cx="3610375" cy="180519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矩形 2"/>
          <p:cNvSpPr/>
          <p:nvPr/>
        </p:nvSpPr>
        <p:spPr>
          <a:xfrm rot="16200000">
            <a:off x="6187228" y="3832378"/>
            <a:ext cx="940772" cy="47038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50546" y="1348648"/>
            <a:ext cx="4558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</a:t>
            </a:r>
            <a:r>
              <a:rPr lang="zh-CN" altLang="en-US" sz="4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4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观看</a:t>
            </a:r>
            <a:endParaRPr lang="en-US" altLang="zh-CN" sz="4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4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请您批评</a:t>
            </a:r>
            <a:r>
              <a:rPr lang="zh-CN" altLang="en-US" sz="4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指正</a:t>
            </a:r>
            <a:endParaRPr lang="zh-CN" altLang="en-US" sz="4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8367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500"/>
                            </p:stCondLst>
                            <p:childTnLst>
                              <p:par>
                                <p:cTn id="286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8571"/>
                                  </p:iterate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6" grpId="0" animBg="1"/>
      <p:bldP spid="119" grpId="0" animBg="1"/>
      <p:bldP spid="120" grpId="0" animBg="1"/>
      <p:bldP spid="123" grpId="0" animBg="1"/>
      <p:bldP spid="124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声音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48146"/>
      </p:ext>
    </p:extLst>
  </p:cSld>
  <p:clrMapOvr>
    <a:masterClrMapping/>
  </p:clrMapOvr>
  <p:transition spd="slow" advTm="553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" r="1249" b="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9097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南开历史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22320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286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360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74653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联系我们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6051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56639" y="-632373"/>
            <a:ext cx="2368153" cy="5789614"/>
            <a:chOff x="-56639" y="-632373"/>
            <a:chExt cx="2368153" cy="5789614"/>
          </a:xfrm>
        </p:grpSpPr>
        <p:sp>
          <p:nvSpPr>
            <p:cNvPr id="59" name="矩形 2"/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矩形 2"/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2"/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矩形 2"/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2"/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2"/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矩形 2"/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2"/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矩形 2"/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2"/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2"/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2"/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2"/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矩形 2"/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2"/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矩形 2"/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2"/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2"/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矩形 2"/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矩形 2"/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矩形 2"/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2"/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矩形 2"/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2"/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矩形 2"/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矩形 2"/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矩形 2"/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矩形 2"/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矩形 2"/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矩形 2"/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矩形 2"/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2"/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2"/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矩形 2"/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779914" y="1166106"/>
            <a:ext cx="4464496" cy="3277199"/>
            <a:chOff x="611560" y="1735977"/>
            <a:chExt cx="5256584" cy="3277199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611560" y="1735977"/>
              <a:ext cx="496855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11560" y="2555277"/>
              <a:ext cx="4392488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611560" y="3374577"/>
              <a:ext cx="424847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611560" y="4193877"/>
              <a:ext cx="4464496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611560" y="5013176"/>
              <a:ext cx="5256584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4513278" y="1275606"/>
            <a:ext cx="4195822" cy="514347"/>
            <a:chOff x="562412" y="1277570"/>
            <a:chExt cx="4195822" cy="514347"/>
          </a:xfrm>
        </p:grpSpPr>
        <p:sp>
          <p:nvSpPr>
            <p:cNvPr id="21" name="TextBox 20"/>
            <p:cNvSpPr txBox="1"/>
            <p:nvPr/>
          </p:nvSpPr>
          <p:spPr>
            <a:xfrm>
              <a:off x="562412" y="1530307"/>
              <a:ext cx="41958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包括本项目的模块介绍及效果图展示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Rectangle 11"/>
            <p:cNvSpPr>
              <a:spLocks noChangeArrowheads="1"/>
            </p:cNvSpPr>
            <p:nvPr/>
          </p:nvSpPr>
          <p:spPr bwMode="gray">
            <a:xfrm>
              <a:off x="562412" y="1277570"/>
              <a:ext cx="2423096" cy="33855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项目介绍</a:t>
              </a:r>
              <a:endPara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513278" y="2118216"/>
            <a:ext cx="4195822" cy="498858"/>
            <a:chOff x="562412" y="1293059"/>
            <a:chExt cx="4195822" cy="498858"/>
          </a:xfrm>
        </p:grpSpPr>
        <p:sp>
          <p:nvSpPr>
            <p:cNvPr id="51" name="TextBox 50"/>
            <p:cNvSpPr txBox="1"/>
            <p:nvPr/>
          </p:nvSpPr>
          <p:spPr>
            <a:xfrm>
              <a:off x="562412" y="1530307"/>
              <a:ext cx="41958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包括本项目各个模块所要求的主要技术。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Rectangle 11"/>
            <p:cNvSpPr>
              <a:spLocks noChangeArrowheads="1"/>
            </p:cNvSpPr>
            <p:nvPr/>
          </p:nvSpPr>
          <p:spPr bwMode="gray">
            <a:xfrm>
              <a:off x="562412" y="1293059"/>
              <a:ext cx="2423096" cy="33855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技术路线</a:t>
              </a:r>
              <a:endPara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513278" y="2931790"/>
            <a:ext cx="4195822" cy="512405"/>
            <a:chOff x="562412" y="1279512"/>
            <a:chExt cx="4195822" cy="512405"/>
          </a:xfrm>
        </p:grpSpPr>
        <p:sp>
          <p:nvSpPr>
            <p:cNvPr id="54" name="TextBox 53"/>
            <p:cNvSpPr txBox="1"/>
            <p:nvPr/>
          </p:nvSpPr>
          <p:spPr>
            <a:xfrm>
              <a:off x="562412" y="1530307"/>
              <a:ext cx="41958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包括对本项目的优缺点总结。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Rectangle 11"/>
            <p:cNvSpPr>
              <a:spLocks noChangeArrowheads="1"/>
            </p:cNvSpPr>
            <p:nvPr/>
          </p:nvSpPr>
          <p:spPr bwMode="gray">
            <a:xfrm>
              <a:off x="562412" y="1279512"/>
              <a:ext cx="2423096" cy="33855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513278" y="3739065"/>
            <a:ext cx="4195822" cy="547437"/>
            <a:chOff x="562412" y="1244480"/>
            <a:chExt cx="4195822" cy="547437"/>
          </a:xfrm>
        </p:grpSpPr>
        <p:sp>
          <p:nvSpPr>
            <p:cNvPr id="57" name="TextBox 56"/>
            <p:cNvSpPr txBox="1"/>
            <p:nvPr/>
          </p:nvSpPr>
          <p:spPr>
            <a:xfrm>
              <a:off x="562412" y="1530307"/>
              <a:ext cx="41958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包括小组中各成员的工作量分配及主要工作介绍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Rectangle 11"/>
            <p:cNvSpPr>
              <a:spLocks noChangeArrowheads="1"/>
            </p:cNvSpPr>
            <p:nvPr/>
          </p:nvSpPr>
          <p:spPr bwMode="gray">
            <a:xfrm>
              <a:off x="562412" y="1244480"/>
              <a:ext cx="2423096" cy="33855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小组分工</a:t>
              </a:r>
              <a:endPara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707904" y="1191568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3707904" y="2010010"/>
            <a:ext cx="710599" cy="773822"/>
            <a:chOff x="550069" y="1100038"/>
            <a:chExt cx="710599" cy="773822"/>
          </a:xfrm>
        </p:grpSpPr>
        <p:sp>
          <p:nvSpPr>
            <p:cNvPr id="98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50069" y="1182919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3707904" y="2825056"/>
            <a:ext cx="710599" cy="773822"/>
            <a:chOff x="550069" y="1100038"/>
            <a:chExt cx="710599" cy="773822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01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50069" y="1198061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3707904" y="3646912"/>
            <a:ext cx="710599" cy="773822"/>
            <a:chOff x="550069" y="1100038"/>
            <a:chExt cx="710599" cy="773822"/>
          </a:xfrm>
        </p:grpSpPr>
        <p:sp>
          <p:nvSpPr>
            <p:cNvPr id="10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50069" y="1177004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9D8AFEB7-0910-4526-9AAB-BE3729BE875F}"/>
              </a:ext>
            </a:extLst>
          </p:cNvPr>
          <p:cNvSpPr txBox="1"/>
          <p:nvPr/>
        </p:nvSpPr>
        <p:spPr>
          <a:xfrm>
            <a:off x="1587366" y="2154432"/>
            <a:ext cx="1701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322782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9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9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00"/>
                            </p:stCondLst>
                            <p:childTnLst>
                              <p:par>
                                <p:cTn id="4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9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400"/>
                            </p:stCondLst>
                            <p:childTnLst>
                              <p:par>
                                <p:cTn id="5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900"/>
                            </p:stCondLst>
                            <p:childTnLst>
                              <p:par>
                                <p:cTn id="5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活动展示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3092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活动评论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9855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06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0771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点赞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07903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3144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活动评论审核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80552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9957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1522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4904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9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9754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3661077" y="1978187"/>
            <a:ext cx="2423096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63408" y="1789656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文本框 137">
            <a:extLst>
              <a:ext uri="{FF2B5EF4-FFF2-40B4-BE49-F238E27FC236}">
                <a16:creationId xmlns="" xmlns:a16="http://schemas.microsoft.com/office/drawing/2014/main" id="{8E5A0284-0821-40F9-86AC-7E511B94EA91}"/>
              </a:ext>
            </a:extLst>
          </p:cNvPr>
          <p:cNvSpPr txBox="1"/>
          <p:nvPr/>
        </p:nvSpPr>
        <p:spPr>
          <a:xfrm>
            <a:off x="3574008" y="2606661"/>
            <a:ext cx="287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前台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804188C2-E3C3-4FA8-8B25-B543541D774F}"/>
              </a:ext>
            </a:extLst>
          </p:cNvPr>
          <p:cNvCxnSpPr/>
          <p:nvPr/>
        </p:nvCxnSpPr>
        <p:spPr>
          <a:xfrm>
            <a:off x="3443390" y="2563478"/>
            <a:ext cx="288167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="" xmlns:a16="http://schemas.microsoft.com/office/drawing/2014/main" id="{D2FB8AE1-F195-4189-8786-3AD381BCDBDC}"/>
              </a:ext>
            </a:extLst>
          </p:cNvPr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>
              <a:extLst>
                <a:ext uri="{FF2B5EF4-FFF2-40B4-BE49-F238E27FC236}">
                  <a16:creationId xmlns="" xmlns:a16="http://schemas.microsoft.com/office/drawing/2014/main" id="{DE51A31F-4CC3-45E4-9A6F-6B9576F81657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2">
              <a:extLst>
                <a:ext uri="{FF2B5EF4-FFF2-40B4-BE49-F238E27FC236}">
                  <a16:creationId xmlns="" xmlns:a16="http://schemas.microsoft.com/office/drawing/2014/main" id="{62CFCCC3-B2EC-4CBB-B116-3260D7AC88C2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2">
              <a:extLst>
                <a:ext uri="{FF2B5EF4-FFF2-40B4-BE49-F238E27FC236}">
                  <a16:creationId xmlns="" xmlns:a16="http://schemas.microsoft.com/office/drawing/2014/main" id="{55553648-4AB2-438A-8551-00B0D8E3FBD0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2">
              <a:extLst>
                <a:ext uri="{FF2B5EF4-FFF2-40B4-BE49-F238E27FC236}">
                  <a16:creationId xmlns="" xmlns:a16="http://schemas.microsoft.com/office/drawing/2014/main" id="{B9101AD3-7006-4970-B366-2B53690C275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2">
              <a:extLst>
                <a:ext uri="{FF2B5EF4-FFF2-40B4-BE49-F238E27FC236}">
                  <a16:creationId xmlns="" xmlns:a16="http://schemas.microsoft.com/office/drawing/2014/main" id="{BDFB8FC4-77A3-47A9-9980-CDEBBDD901C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2">
              <a:extLst>
                <a:ext uri="{FF2B5EF4-FFF2-40B4-BE49-F238E27FC236}">
                  <a16:creationId xmlns="" xmlns:a16="http://schemas.microsoft.com/office/drawing/2014/main" id="{4C626783-6702-415D-B4E7-8A4BFDBC2447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2">
              <a:extLst>
                <a:ext uri="{FF2B5EF4-FFF2-40B4-BE49-F238E27FC236}">
                  <a16:creationId xmlns="" xmlns:a16="http://schemas.microsoft.com/office/drawing/2014/main" id="{C6D52FBC-AE93-47EC-B197-8EA89A78140E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2">
              <a:extLst>
                <a:ext uri="{FF2B5EF4-FFF2-40B4-BE49-F238E27FC236}">
                  <a16:creationId xmlns="" xmlns:a16="http://schemas.microsoft.com/office/drawing/2014/main" id="{C0FFF7DC-8FD9-4AC4-97A9-DE72A6B036EA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矩形 2">
              <a:extLst>
                <a:ext uri="{FF2B5EF4-FFF2-40B4-BE49-F238E27FC236}">
                  <a16:creationId xmlns="" xmlns:a16="http://schemas.microsoft.com/office/drawing/2014/main" id="{900BD925-3848-4220-8AE8-EC5617694C6A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2">
              <a:extLst>
                <a:ext uri="{FF2B5EF4-FFF2-40B4-BE49-F238E27FC236}">
                  <a16:creationId xmlns="" xmlns:a16="http://schemas.microsoft.com/office/drawing/2014/main" id="{773B4003-7469-47A6-B8BB-39D0CB137C11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矩形 2">
              <a:extLst>
                <a:ext uri="{FF2B5EF4-FFF2-40B4-BE49-F238E27FC236}">
                  <a16:creationId xmlns="" xmlns:a16="http://schemas.microsoft.com/office/drawing/2014/main" id="{F00B8779-E901-41CF-82DA-2E1D92DAE6F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矩形 2">
              <a:extLst>
                <a:ext uri="{FF2B5EF4-FFF2-40B4-BE49-F238E27FC236}">
                  <a16:creationId xmlns="" xmlns:a16="http://schemas.microsoft.com/office/drawing/2014/main" id="{EBF58AFB-D39B-4836-BDEB-8F65A7A4F49B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矩形 2">
              <a:extLst>
                <a:ext uri="{FF2B5EF4-FFF2-40B4-BE49-F238E27FC236}">
                  <a16:creationId xmlns="" xmlns:a16="http://schemas.microsoft.com/office/drawing/2014/main" id="{F19BE845-EFB0-4235-998C-62F4ADA917B3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2">
              <a:extLst>
                <a:ext uri="{FF2B5EF4-FFF2-40B4-BE49-F238E27FC236}">
                  <a16:creationId xmlns="" xmlns:a16="http://schemas.microsoft.com/office/drawing/2014/main" id="{F8874EAC-376B-42AE-A6D3-EED2C8BFBBFB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2">
              <a:extLst>
                <a:ext uri="{FF2B5EF4-FFF2-40B4-BE49-F238E27FC236}">
                  <a16:creationId xmlns="" xmlns:a16="http://schemas.microsoft.com/office/drawing/2014/main" id="{A11EECFD-D13D-4A31-BAA2-58BB4EFFD675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矩形 2">
              <a:extLst>
                <a:ext uri="{FF2B5EF4-FFF2-40B4-BE49-F238E27FC236}">
                  <a16:creationId xmlns="" xmlns:a16="http://schemas.microsoft.com/office/drawing/2014/main" id="{5C535AD1-227B-4488-BABD-38F172C39002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矩形 2">
              <a:extLst>
                <a:ext uri="{FF2B5EF4-FFF2-40B4-BE49-F238E27FC236}">
                  <a16:creationId xmlns="" xmlns:a16="http://schemas.microsoft.com/office/drawing/2014/main" id="{64A6FFFD-F428-4E20-8CC0-DFCC2429617E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2">
              <a:extLst>
                <a:ext uri="{FF2B5EF4-FFF2-40B4-BE49-F238E27FC236}">
                  <a16:creationId xmlns="" xmlns:a16="http://schemas.microsoft.com/office/drawing/2014/main" id="{E34A5E18-B04C-4E52-968A-5AAF117A176C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矩形 2">
              <a:extLst>
                <a:ext uri="{FF2B5EF4-FFF2-40B4-BE49-F238E27FC236}">
                  <a16:creationId xmlns="" xmlns:a16="http://schemas.microsoft.com/office/drawing/2014/main" id="{7CC84CB1-E7B6-4889-8504-D9F3B29F7810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2">
              <a:extLst>
                <a:ext uri="{FF2B5EF4-FFF2-40B4-BE49-F238E27FC236}">
                  <a16:creationId xmlns="" xmlns:a16="http://schemas.microsoft.com/office/drawing/2014/main" id="{2BD49A04-545B-48FA-9988-4D120AC6C317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2">
              <a:extLst>
                <a:ext uri="{FF2B5EF4-FFF2-40B4-BE49-F238E27FC236}">
                  <a16:creationId xmlns="" xmlns:a16="http://schemas.microsoft.com/office/drawing/2014/main" id="{419105D3-1269-4BBE-93E4-E2B4286C1E47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2">
              <a:extLst>
                <a:ext uri="{FF2B5EF4-FFF2-40B4-BE49-F238E27FC236}">
                  <a16:creationId xmlns="" xmlns:a16="http://schemas.microsoft.com/office/drawing/2014/main" id="{39574252-14B9-4C0F-B1EC-9FB7B0C57FC4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2">
              <a:extLst>
                <a:ext uri="{FF2B5EF4-FFF2-40B4-BE49-F238E27FC236}">
                  <a16:creationId xmlns="" xmlns:a16="http://schemas.microsoft.com/office/drawing/2014/main" id="{4BC34E68-8154-4488-8487-B774B53046C2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矩形 2">
              <a:extLst>
                <a:ext uri="{FF2B5EF4-FFF2-40B4-BE49-F238E27FC236}">
                  <a16:creationId xmlns="" xmlns:a16="http://schemas.microsoft.com/office/drawing/2014/main" id="{C2ACBDBF-6845-43EE-AC54-D4C45C993CFB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矩形 2">
              <a:extLst>
                <a:ext uri="{FF2B5EF4-FFF2-40B4-BE49-F238E27FC236}">
                  <a16:creationId xmlns="" xmlns:a16="http://schemas.microsoft.com/office/drawing/2014/main" id="{83ABB81C-D724-418A-AF23-543002185A04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2">
              <a:extLst>
                <a:ext uri="{FF2B5EF4-FFF2-40B4-BE49-F238E27FC236}">
                  <a16:creationId xmlns="" xmlns:a16="http://schemas.microsoft.com/office/drawing/2014/main" id="{2233D82C-8209-47A3-937B-2ED643C818AE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2">
              <a:extLst>
                <a:ext uri="{FF2B5EF4-FFF2-40B4-BE49-F238E27FC236}">
                  <a16:creationId xmlns="" xmlns:a16="http://schemas.microsoft.com/office/drawing/2014/main" id="{A7E235A4-229B-4279-8076-CF04ED013535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2">
              <a:extLst>
                <a:ext uri="{FF2B5EF4-FFF2-40B4-BE49-F238E27FC236}">
                  <a16:creationId xmlns="" xmlns:a16="http://schemas.microsoft.com/office/drawing/2014/main" id="{A0F15B90-0E77-46AB-8760-63359F298E8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矩形 2">
              <a:extLst>
                <a:ext uri="{FF2B5EF4-FFF2-40B4-BE49-F238E27FC236}">
                  <a16:creationId xmlns="" xmlns:a16="http://schemas.microsoft.com/office/drawing/2014/main" id="{BC8A3526-5982-424A-8663-75523661BBDC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矩形 2">
              <a:extLst>
                <a:ext uri="{FF2B5EF4-FFF2-40B4-BE49-F238E27FC236}">
                  <a16:creationId xmlns="" xmlns:a16="http://schemas.microsoft.com/office/drawing/2014/main" id="{B85FEDB7-4855-460E-8DDA-E08235C64A2B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矩形 2">
              <a:extLst>
                <a:ext uri="{FF2B5EF4-FFF2-40B4-BE49-F238E27FC236}">
                  <a16:creationId xmlns="" xmlns:a16="http://schemas.microsoft.com/office/drawing/2014/main" id="{22DC214C-4E57-40D5-976B-6F08E88DB3F3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矩形 2">
              <a:extLst>
                <a:ext uri="{FF2B5EF4-FFF2-40B4-BE49-F238E27FC236}">
                  <a16:creationId xmlns="" xmlns:a16="http://schemas.microsoft.com/office/drawing/2014/main" id="{66EAC705-E7EE-4DDE-9460-2B1F448FF94D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 2">
              <a:extLst>
                <a:ext uri="{FF2B5EF4-FFF2-40B4-BE49-F238E27FC236}">
                  <a16:creationId xmlns="" xmlns:a16="http://schemas.microsoft.com/office/drawing/2014/main" id="{D29CA3EB-14B8-4C09-A7B0-865AB64ECD59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2">
              <a:extLst>
                <a:ext uri="{FF2B5EF4-FFF2-40B4-BE49-F238E27FC236}">
                  <a16:creationId xmlns="" xmlns:a16="http://schemas.microsoft.com/office/drawing/2014/main" id="{75B57D83-6EEB-4B07-9D91-82E92F6B7F4D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="" xmlns:a16="http://schemas.microsoft.com/office/drawing/2014/main" id="{A4317FDA-200E-4637-A6E6-69F835C085F8}"/>
              </a:ext>
            </a:extLst>
          </p:cNvPr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>
              <a:extLst>
                <a:ext uri="{FF2B5EF4-FFF2-40B4-BE49-F238E27FC236}">
                  <a16:creationId xmlns="" xmlns:a16="http://schemas.microsoft.com/office/drawing/2014/main" id="{F242DB58-A3D9-448A-BBF9-040DAEFDE65C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2">
              <a:extLst>
                <a:ext uri="{FF2B5EF4-FFF2-40B4-BE49-F238E27FC236}">
                  <a16:creationId xmlns="" xmlns:a16="http://schemas.microsoft.com/office/drawing/2014/main" id="{5DC70AF1-6501-41D4-8C14-70A1CBA617C5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2">
              <a:extLst>
                <a:ext uri="{FF2B5EF4-FFF2-40B4-BE49-F238E27FC236}">
                  <a16:creationId xmlns="" xmlns:a16="http://schemas.microsoft.com/office/drawing/2014/main" id="{172B6999-B9B1-4874-BF98-8EB77078919C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2">
              <a:extLst>
                <a:ext uri="{FF2B5EF4-FFF2-40B4-BE49-F238E27FC236}">
                  <a16:creationId xmlns="" xmlns:a16="http://schemas.microsoft.com/office/drawing/2014/main" id="{B2E96E1D-789A-444C-B1CC-DCBFFF30A3B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2">
              <a:extLst>
                <a:ext uri="{FF2B5EF4-FFF2-40B4-BE49-F238E27FC236}">
                  <a16:creationId xmlns="" xmlns:a16="http://schemas.microsoft.com/office/drawing/2014/main" id="{BFAD0ABE-9068-485E-8BED-37CBB36E758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2">
              <a:extLst>
                <a:ext uri="{FF2B5EF4-FFF2-40B4-BE49-F238E27FC236}">
                  <a16:creationId xmlns="" xmlns:a16="http://schemas.microsoft.com/office/drawing/2014/main" id="{BB0B7EBA-5CBC-4BF2-AFFD-7946E26EFE12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 2">
              <a:extLst>
                <a:ext uri="{FF2B5EF4-FFF2-40B4-BE49-F238E27FC236}">
                  <a16:creationId xmlns="" xmlns:a16="http://schemas.microsoft.com/office/drawing/2014/main" id="{709A9654-2265-483A-9652-964695BD54B0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2">
              <a:extLst>
                <a:ext uri="{FF2B5EF4-FFF2-40B4-BE49-F238E27FC236}">
                  <a16:creationId xmlns="" xmlns:a16="http://schemas.microsoft.com/office/drawing/2014/main" id="{61252CD1-EE50-4662-A69E-19F4F37A3221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2">
              <a:extLst>
                <a:ext uri="{FF2B5EF4-FFF2-40B4-BE49-F238E27FC236}">
                  <a16:creationId xmlns="" xmlns:a16="http://schemas.microsoft.com/office/drawing/2014/main" id="{8154BC73-FA9A-4432-B546-51990A6047F3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2">
              <a:extLst>
                <a:ext uri="{FF2B5EF4-FFF2-40B4-BE49-F238E27FC236}">
                  <a16:creationId xmlns="" xmlns:a16="http://schemas.microsoft.com/office/drawing/2014/main" id="{617E6435-8005-46D8-A3A1-F14A5D3D77C3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2">
              <a:extLst>
                <a:ext uri="{FF2B5EF4-FFF2-40B4-BE49-F238E27FC236}">
                  <a16:creationId xmlns="" xmlns:a16="http://schemas.microsoft.com/office/drawing/2014/main" id="{7CE278EA-5147-4278-BA47-B9DA950CF31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2">
              <a:extLst>
                <a:ext uri="{FF2B5EF4-FFF2-40B4-BE49-F238E27FC236}">
                  <a16:creationId xmlns="" xmlns:a16="http://schemas.microsoft.com/office/drawing/2014/main" id="{251CEA55-D4F7-4C6D-BFFC-B1A20D757BCE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2">
              <a:extLst>
                <a:ext uri="{FF2B5EF4-FFF2-40B4-BE49-F238E27FC236}">
                  <a16:creationId xmlns="" xmlns:a16="http://schemas.microsoft.com/office/drawing/2014/main" id="{408B6D29-DAC3-42AA-9115-4B15331CE87E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2">
              <a:extLst>
                <a:ext uri="{FF2B5EF4-FFF2-40B4-BE49-F238E27FC236}">
                  <a16:creationId xmlns="" xmlns:a16="http://schemas.microsoft.com/office/drawing/2014/main" id="{EA917D1F-9BBA-4BC2-A72E-0DC60BAB1A2C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2">
              <a:extLst>
                <a:ext uri="{FF2B5EF4-FFF2-40B4-BE49-F238E27FC236}">
                  <a16:creationId xmlns="" xmlns:a16="http://schemas.microsoft.com/office/drawing/2014/main" id="{C390E7A9-7E61-40F8-85E4-D1B3239C8FCB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2">
              <a:extLst>
                <a:ext uri="{FF2B5EF4-FFF2-40B4-BE49-F238E27FC236}">
                  <a16:creationId xmlns="" xmlns:a16="http://schemas.microsoft.com/office/drawing/2014/main" id="{77FBFD12-B183-4654-912F-77B76F64080F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2">
              <a:extLst>
                <a:ext uri="{FF2B5EF4-FFF2-40B4-BE49-F238E27FC236}">
                  <a16:creationId xmlns="" xmlns:a16="http://schemas.microsoft.com/office/drawing/2014/main" id="{5B2765EA-595B-4272-9DF9-EFBF0B42E425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2">
              <a:extLst>
                <a:ext uri="{FF2B5EF4-FFF2-40B4-BE49-F238E27FC236}">
                  <a16:creationId xmlns="" xmlns:a16="http://schemas.microsoft.com/office/drawing/2014/main" id="{236089CE-0EFA-4A2D-AF34-99B05F6EE0EA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2">
              <a:extLst>
                <a:ext uri="{FF2B5EF4-FFF2-40B4-BE49-F238E27FC236}">
                  <a16:creationId xmlns="" xmlns:a16="http://schemas.microsoft.com/office/drawing/2014/main" id="{103E6610-455A-4ED9-ADCB-04E33A31480D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2">
              <a:extLst>
                <a:ext uri="{FF2B5EF4-FFF2-40B4-BE49-F238E27FC236}">
                  <a16:creationId xmlns="" xmlns:a16="http://schemas.microsoft.com/office/drawing/2014/main" id="{03A51A0B-624D-46CA-8706-6413F24899FA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2">
              <a:extLst>
                <a:ext uri="{FF2B5EF4-FFF2-40B4-BE49-F238E27FC236}">
                  <a16:creationId xmlns="" xmlns:a16="http://schemas.microsoft.com/office/drawing/2014/main" id="{B35A851D-CE34-4A45-AF66-47F87B150ACC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2">
              <a:extLst>
                <a:ext uri="{FF2B5EF4-FFF2-40B4-BE49-F238E27FC236}">
                  <a16:creationId xmlns="" xmlns:a16="http://schemas.microsoft.com/office/drawing/2014/main" id="{731750D5-FD35-4CD8-8B90-C223561F1593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2">
              <a:extLst>
                <a:ext uri="{FF2B5EF4-FFF2-40B4-BE49-F238E27FC236}">
                  <a16:creationId xmlns="" xmlns:a16="http://schemas.microsoft.com/office/drawing/2014/main" id="{1558E2C1-4A80-470E-B5E5-38FBE9B6F7FC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2">
              <a:extLst>
                <a:ext uri="{FF2B5EF4-FFF2-40B4-BE49-F238E27FC236}">
                  <a16:creationId xmlns="" xmlns:a16="http://schemas.microsoft.com/office/drawing/2014/main" id="{D73EFA8F-498A-4905-BFE6-7EA31617718A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矩形 2">
              <a:extLst>
                <a:ext uri="{FF2B5EF4-FFF2-40B4-BE49-F238E27FC236}">
                  <a16:creationId xmlns="" xmlns:a16="http://schemas.microsoft.com/office/drawing/2014/main" id="{E565F41D-AF93-4398-8440-E7624396BA3F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矩形 2">
              <a:extLst>
                <a:ext uri="{FF2B5EF4-FFF2-40B4-BE49-F238E27FC236}">
                  <a16:creationId xmlns="" xmlns:a16="http://schemas.microsoft.com/office/drawing/2014/main" id="{30EA597F-6EFE-4E9B-84BD-CBD669FDB202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2">
              <a:extLst>
                <a:ext uri="{FF2B5EF4-FFF2-40B4-BE49-F238E27FC236}">
                  <a16:creationId xmlns="" xmlns:a16="http://schemas.microsoft.com/office/drawing/2014/main" id="{EF69A437-344C-4DD9-A02D-4438D3CC8953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矩形 2">
              <a:extLst>
                <a:ext uri="{FF2B5EF4-FFF2-40B4-BE49-F238E27FC236}">
                  <a16:creationId xmlns="" xmlns:a16="http://schemas.microsoft.com/office/drawing/2014/main" id="{D8A7B4C5-95EA-4E0C-B618-1E577D535CF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矩形 2">
              <a:extLst>
                <a:ext uri="{FF2B5EF4-FFF2-40B4-BE49-F238E27FC236}">
                  <a16:creationId xmlns="" xmlns:a16="http://schemas.microsoft.com/office/drawing/2014/main" id="{42A52867-2DBE-43C8-B34E-ABDE311E6DA0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矩形 2">
              <a:extLst>
                <a:ext uri="{FF2B5EF4-FFF2-40B4-BE49-F238E27FC236}">
                  <a16:creationId xmlns="" xmlns:a16="http://schemas.microsoft.com/office/drawing/2014/main" id="{6E814A63-527A-4601-A8BD-E192BE5F4489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矩形 2">
              <a:extLst>
                <a:ext uri="{FF2B5EF4-FFF2-40B4-BE49-F238E27FC236}">
                  <a16:creationId xmlns="" xmlns:a16="http://schemas.microsoft.com/office/drawing/2014/main" id="{58AC1EA3-9127-46E0-9866-F67B1E8242E0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矩形 2">
              <a:extLst>
                <a:ext uri="{FF2B5EF4-FFF2-40B4-BE49-F238E27FC236}">
                  <a16:creationId xmlns="" xmlns:a16="http://schemas.microsoft.com/office/drawing/2014/main" id="{C5692BA5-EF45-40E9-B7D2-662AFDD02807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2">
              <a:extLst>
                <a:ext uri="{FF2B5EF4-FFF2-40B4-BE49-F238E27FC236}">
                  <a16:creationId xmlns="" xmlns:a16="http://schemas.microsoft.com/office/drawing/2014/main" id="{CBE76EFC-AE6E-4879-B3F1-4C320470F822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矩形 2">
              <a:extLst>
                <a:ext uri="{FF2B5EF4-FFF2-40B4-BE49-F238E27FC236}">
                  <a16:creationId xmlns="" xmlns:a16="http://schemas.microsoft.com/office/drawing/2014/main" id="{D107777E-9E2D-483D-A2AF-5688433BA0FF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506628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 tmFilter="0,0; .5, 1; 1, 1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0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 tmFilter="0,0; .5, 1; 1, 1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75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 tmFilter="0,0; .5, 1; 1, 1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 tmFilter="0,0; .5, 1; 1, 1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38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点赞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24797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8929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76999"/>
            <a:chOff x="1868930" y="4079890"/>
            <a:chExt cx="5570508" cy="276999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2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>
            <a:hlinkClick r:id="rId4" action="ppaction://hlinksldjump"/>
          </p:cNvPr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4" action="ppaction://hlinksldjump"/>
              </a:rPr>
              <a:t>活动介绍</a:t>
            </a:r>
            <a:endParaRPr kumimoji="1" lang="zh-CN" altLang="en-US" sz="1200" dirty="0"/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5" action="ppaction://hlinksldjump"/>
              </a:rPr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>
            <a:hlinkClick r:id="rId6" action="ppaction://hlinksldjump"/>
          </p:cNvPr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6" action="ppaction://hlinksldjump"/>
              </a:rPr>
              <a:t>留言板</a:t>
            </a:r>
            <a:endParaRPr kumimoji="1" lang="zh-CN" altLang="en-US" sz="1200" dirty="0"/>
          </a:p>
        </p:txBody>
      </p:sp>
      <p:sp>
        <p:nvSpPr>
          <p:cNvPr id="64" name="圆角矩形 63">
            <a:hlinkClick r:id="rId7" action="ppaction://hlinksldjump"/>
          </p:cNvPr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7" action="ppaction://hlinksldjump"/>
              </a:rPr>
              <a:t>倒计时</a:t>
            </a:r>
            <a:endParaRPr kumimoji="1" lang="zh-CN" altLang="en-US" sz="1200" dirty="0"/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8" action="ppaction://hlinksldjump"/>
              </a:rPr>
              <a:t>联系我们</a:t>
            </a:r>
            <a:endParaRPr kumimoji="1" lang="zh-CN" altLang="en-US" sz="1200" dirty="0"/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9" action="ppaction://hlinksldjump"/>
              </a:rPr>
              <a:t>团队介绍</a:t>
            </a:r>
            <a:endParaRPr kumimoji="1" lang="zh-CN" altLang="en-US" sz="1200" dirty="0"/>
          </a:p>
        </p:txBody>
      </p:sp>
      <p:sp>
        <p:nvSpPr>
          <p:cNvPr id="68" name="圆角矩形 67">
            <a:hlinkClick r:id="rId10" action="ppaction://hlinksldjump"/>
          </p:cNvPr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11" action="ppaction://hlinksldjump"/>
              </a:rPr>
              <a:t>活动展示</a:t>
            </a:r>
            <a:endParaRPr kumimoji="1" lang="zh-CN" altLang="en-US" sz="1200" dirty="0"/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12" action="ppaction://hlinksldjump"/>
              </a:rPr>
              <a:t>活动评论</a:t>
            </a:r>
            <a:endParaRPr kumimoji="1" lang="zh-CN" altLang="en-US" sz="1200" dirty="0"/>
          </a:p>
        </p:txBody>
      </p:sp>
      <p:sp>
        <p:nvSpPr>
          <p:cNvPr id="70" name="圆角矩形 69">
            <a:hlinkClick r:id="rId10" action="ppaction://hlinksldjump"/>
          </p:cNvPr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hlinkClick r:id="rId10" action="ppaction://hlinksldjump"/>
              </a:rPr>
              <a:t>祝福</a:t>
            </a:r>
            <a:r>
              <a:rPr lang="en-US" altLang="zh-CN" sz="1200" dirty="0">
                <a:hlinkClick r:id="rId10" action="ppaction://hlinksldjump"/>
              </a:rPr>
              <a:t>(</a:t>
            </a:r>
            <a:r>
              <a:rPr lang="zh-CN" altLang="en-US" sz="1200" dirty="0">
                <a:hlinkClick r:id="rId10" action="ppaction://hlinksldjump"/>
              </a:rPr>
              <a:t>留言</a:t>
            </a:r>
            <a:r>
              <a:rPr lang="en-US" altLang="zh-CN" sz="1200" dirty="0">
                <a:hlinkClick r:id="rId10" action="ppaction://hlinksldjump"/>
              </a:rPr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13" action="ppaction://hlinksldjump"/>
              </a:rPr>
              <a:t>点赞</a:t>
            </a:r>
            <a:endParaRPr kumimoji="1" lang="zh-CN" altLang="en-US" sz="1200" dirty="0"/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>
            <a:hlinkClick r:id="rId14" action="ppaction://hlinksldjump"/>
          </p:cNvPr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14" action="ppaction://hlinksldjump"/>
              </a:rPr>
              <a:t>活动发布</a:t>
            </a:r>
            <a:endParaRPr kumimoji="1" lang="zh-CN" altLang="en-US" sz="1200" dirty="0"/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15" action="ppaction://hlinksldjump"/>
              </a:rPr>
              <a:t>活动评论审核</a:t>
            </a:r>
            <a:endParaRPr kumimoji="1" lang="zh-CN" altLang="en-US" sz="1200" dirty="0"/>
          </a:p>
        </p:txBody>
      </p:sp>
      <p:sp>
        <p:nvSpPr>
          <p:cNvPr id="83" name="圆角矩形 82">
            <a:hlinkClick r:id="rId16" action="ppaction://hlinksldjump"/>
          </p:cNvPr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16" action="ppaction://hlinksldjump"/>
              </a:rPr>
              <a:t>留言审核</a:t>
            </a:r>
            <a:endParaRPr kumimoji="1" lang="zh-CN" altLang="en-US" sz="1200" dirty="0"/>
          </a:p>
        </p:txBody>
      </p:sp>
      <p:sp>
        <p:nvSpPr>
          <p:cNvPr id="84" name="圆角矩形 83">
            <a:hlinkClick r:id="rId17" action="ppaction://hlinksldjump"/>
          </p:cNvPr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17" action="ppaction://hlinksldjump"/>
              </a:rPr>
              <a:t>团队信息修改</a:t>
            </a:r>
            <a:endParaRPr kumimoji="1" lang="zh-CN" altLang="en-US" sz="1200" dirty="0"/>
          </a:p>
        </p:txBody>
      </p:sp>
      <p:sp>
        <p:nvSpPr>
          <p:cNvPr id="85" name="圆角矩形 84">
            <a:hlinkClick r:id="rId18" action="ppaction://hlinksldjump"/>
          </p:cNvPr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18" action="ppaction://hlinksldjump"/>
              </a:rPr>
              <a:t>管理员登录注册</a:t>
            </a:r>
            <a:endParaRPr kumimoji="1" lang="zh-CN" altLang="en-US" sz="1200" dirty="0"/>
          </a:p>
        </p:txBody>
      </p:sp>
      <p:sp>
        <p:nvSpPr>
          <p:cNvPr id="87" name="圆角矩形 86">
            <a:hlinkClick r:id="rId19" action="ppaction://hlinksldjump"/>
          </p:cNvPr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19" action="ppaction://hlinksldjump"/>
              </a:rPr>
              <a:t>流量展示</a:t>
            </a:r>
            <a:endParaRPr kumimoji="1" lang="zh-CN" altLang="en-US" sz="1200" dirty="0"/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20" action="ppaction://hlinksldjump"/>
              </a:rPr>
              <a:t>点赞模块</a:t>
            </a:r>
            <a:r>
              <a:rPr kumimoji="1" lang="en-US" altLang="zh-CN" sz="1200" dirty="0">
                <a:hlinkClick r:id="rId20" action="ppaction://hlinksldjump"/>
              </a:rPr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21" action="ppaction://hlinksldjump"/>
              </a:rPr>
              <a:t>联系我们</a:t>
            </a:r>
            <a:r>
              <a:rPr kumimoji="1" lang="en-US" altLang="zh-CN" sz="1200" dirty="0">
                <a:hlinkClick r:id="rId21" action="ppaction://hlinksldjump"/>
              </a:rPr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>
            <a:hlinkClick r:id="rId22" action="ppaction://hlinksldjump"/>
          </p:cNvPr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hlinkClick r:id="rId22" action="ppaction://hlinksldjump"/>
              </a:rPr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13784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3661077" y="1978187"/>
            <a:ext cx="2423096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技术栈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63408" y="1789656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文本框 137">
            <a:extLst>
              <a:ext uri="{FF2B5EF4-FFF2-40B4-BE49-F238E27FC236}">
                <a16:creationId xmlns="" xmlns:a16="http://schemas.microsoft.com/office/drawing/2014/main" id="{8E5A0284-0821-40F9-86AC-7E511B94EA91}"/>
              </a:ext>
            </a:extLst>
          </p:cNvPr>
          <p:cNvSpPr txBox="1"/>
          <p:nvPr/>
        </p:nvSpPr>
        <p:spPr>
          <a:xfrm>
            <a:off x="3574008" y="2606661"/>
            <a:ext cx="2870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前台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804188C2-E3C3-4FA8-8B25-B543541D774F}"/>
              </a:ext>
            </a:extLst>
          </p:cNvPr>
          <p:cNvCxnSpPr/>
          <p:nvPr/>
        </p:nvCxnSpPr>
        <p:spPr>
          <a:xfrm>
            <a:off x="3443390" y="2563478"/>
            <a:ext cx="288167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="" xmlns:a16="http://schemas.microsoft.com/office/drawing/2014/main" id="{D2FB8AE1-F195-4189-8786-3AD381BCDBDC}"/>
              </a:ext>
            </a:extLst>
          </p:cNvPr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>
              <a:extLst>
                <a:ext uri="{FF2B5EF4-FFF2-40B4-BE49-F238E27FC236}">
                  <a16:creationId xmlns="" xmlns:a16="http://schemas.microsoft.com/office/drawing/2014/main" id="{DE51A31F-4CC3-45E4-9A6F-6B9576F81657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2">
              <a:extLst>
                <a:ext uri="{FF2B5EF4-FFF2-40B4-BE49-F238E27FC236}">
                  <a16:creationId xmlns="" xmlns:a16="http://schemas.microsoft.com/office/drawing/2014/main" id="{62CFCCC3-B2EC-4CBB-B116-3260D7AC88C2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2">
              <a:extLst>
                <a:ext uri="{FF2B5EF4-FFF2-40B4-BE49-F238E27FC236}">
                  <a16:creationId xmlns="" xmlns:a16="http://schemas.microsoft.com/office/drawing/2014/main" id="{55553648-4AB2-438A-8551-00B0D8E3FBD0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2">
              <a:extLst>
                <a:ext uri="{FF2B5EF4-FFF2-40B4-BE49-F238E27FC236}">
                  <a16:creationId xmlns="" xmlns:a16="http://schemas.microsoft.com/office/drawing/2014/main" id="{B9101AD3-7006-4970-B366-2B53690C275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2">
              <a:extLst>
                <a:ext uri="{FF2B5EF4-FFF2-40B4-BE49-F238E27FC236}">
                  <a16:creationId xmlns="" xmlns:a16="http://schemas.microsoft.com/office/drawing/2014/main" id="{BDFB8FC4-77A3-47A9-9980-CDEBBDD901C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2">
              <a:extLst>
                <a:ext uri="{FF2B5EF4-FFF2-40B4-BE49-F238E27FC236}">
                  <a16:creationId xmlns="" xmlns:a16="http://schemas.microsoft.com/office/drawing/2014/main" id="{4C626783-6702-415D-B4E7-8A4BFDBC2447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2">
              <a:extLst>
                <a:ext uri="{FF2B5EF4-FFF2-40B4-BE49-F238E27FC236}">
                  <a16:creationId xmlns="" xmlns:a16="http://schemas.microsoft.com/office/drawing/2014/main" id="{C6D52FBC-AE93-47EC-B197-8EA89A78140E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2">
              <a:extLst>
                <a:ext uri="{FF2B5EF4-FFF2-40B4-BE49-F238E27FC236}">
                  <a16:creationId xmlns="" xmlns:a16="http://schemas.microsoft.com/office/drawing/2014/main" id="{C0FFF7DC-8FD9-4AC4-97A9-DE72A6B036EA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矩形 2">
              <a:extLst>
                <a:ext uri="{FF2B5EF4-FFF2-40B4-BE49-F238E27FC236}">
                  <a16:creationId xmlns="" xmlns:a16="http://schemas.microsoft.com/office/drawing/2014/main" id="{900BD925-3848-4220-8AE8-EC5617694C6A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2">
              <a:extLst>
                <a:ext uri="{FF2B5EF4-FFF2-40B4-BE49-F238E27FC236}">
                  <a16:creationId xmlns="" xmlns:a16="http://schemas.microsoft.com/office/drawing/2014/main" id="{773B4003-7469-47A6-B8BB-39D0CB137C11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矩形 2">
              <a:extLst>
                <a:ext uri="{FF2B5EF4-FFF2-40B4-BE49-F238E27FC236}">
                  <a16:creationId xmlns="" xmlns:a16="http://schemas.microsoft.com/office/drawing/2014/main" id="{F00B8779-E901-41CF-82DA-2E1D92DAE6F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矩形 2">
              <a:extLst>
                <a:ext uri="{FF2B5EF4-FFF2-40B4-BE49-F238E27FC236}">
                  <a16:creationId xmlns="" xmlns:a16="http://schemas.microsoft.com/office/drawing/2014/main" id="{EBF58AFB-D39B-4836-BDEB-8F65A7A4F49B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矩形 2">
              <a:extLst>
                <a:ext uri="{FF2B5EF4-FFF2-40B4-BE49-F238E27FC236}">
                  <a16:creationId xmlns="" xmlns:a16="http://schemas.microsoft.com/office/drawing/2014/main" id="{F19BE845-EFB0-4235-998C-62F4ADA917B3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2">
              <a:extLst>
                <a:ext uri="{FF2B5EF4-FFF2-40B4-BE49-F238E27FC236}">
                  <a16:creationId xmlns="" xmlns:a16="http://schemas.microsoft.com/office/drawing/2014/main" id="{F8874EAC-376B-42AE-A6D3-EED2C8BFBBFB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2">
              <a:extLst>
                <a:ext uri="{FF2B5EF4-FFF2-40B4-BE49-F238E27FC236}">
                  <a16:creationId xmlns="" xmlns:a16="http://schemas.microsoft.com/office/drawing/2014/main" id="{A11EECFD-D13D-4A31-BAA2-58BB4EFFD675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矩形 2">
              <a:extLst>
                <a:ext uri="{FF2B5EF4-FFF2-40B4-BE49-F238E27FC236}">
                  <a16:creationId xmlns="" xmlns:a16="http://schemas.microsoft.com/office/drawing/2014/main" id="{5C535AD1-227B-4488-BABD-38F172C39002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矩形 2">
              <a:extLst>
                <a:ext uri="{FF2B5EF4-FFF2-40B4-BE49-F238E27FC236}">
                  <a16:creationId xmlns="" xmlns:a16="http://schemas.microsoft.com/office/drawing/2014/main" id="{64A6FFFD-F428-4E20-8CC0-DFCC2429617E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2">
              <a:extLst>
                <a:ext uri="{FF2B5EF4-FFF2-40B4-BE49-F238E27FC236}">
                  <a16:creationId xmlns="" xmlns:a16="http://schemas.microsoft.com/office/drawing/2014/main" id="{E34A5E18-B04C-4E52-968A-5AAF117A176C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矩形 2">
              <a:extLst>
                <a:ext uri="{FF2B5EF4-FFF2-40B4-BE49-F238E27FC236}">
                  <a16:creationId xmlns="" xmlns:a16="http://schemas.microsoft.com/office/drawing/2014/main" id="{7CC84CB1-E7B6-4889-8504-D9F3B29F7810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2">
              <a:extLst>
                <a:ext uri="{FF2B5EF4-FFF2-40B4-BE49-F238E27FC236}">
                  <a16:creationId xmlns="" xmlns:a16="http://schemas.microsoft.com/office/drawing/2014/main" id="{2BD49A04-545B-48FA-9988-4D120AC6C317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2">
              <a:extLst>
                <a:ext uri="{FF2B5EF4-FFF2-40B4-BE49-F238E27FC236}">
                  <a16:creationId xmlns="" xmlns:a16="http://schemas.microsoft.com/office/drawing/2014/main" id="{419105D3-1269-4BBE-93E4-E2B4286C1E47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2">
              <a:extLst>
                <a:ext uri="{FF2B5EF4-FFF2-40B4-BE49-F238E27FC236}">
                  <a16:creationId xmlns="" xmlns:a16="http://schemas.microsoft.com/office/drawing/2014/main" id="{39574252-14B9-4C0F-B1EC-9FB7B0C57FC4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2">
              <a:extLst>
                <a:ext uri="{FF2B5EF4-FFF2-40B4-BE49-F238E27FC236}">
                  <a16:creationId xmlns="" xmlns:a16="http://schemas.microsoft.com/office/drawing/2014/main" id="{4BC34E68-8154-4488-8487-B774B53046C2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矩形 2">
              <a:extLst>
                <a:ext uri="{FF2B5EF4-FFF2-40B4-BE49-F238E27FC236}">
                  <a16:creationId xmlns="" xmlns:a16="http://schemas.microsoft.com/office/drawing/2014/main" id="{C2ACBDBF-6845-43EE-AC54-D4C45C993CFB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矩形 2">
              <a:extLst>
                <a:ext uri="{FF2B5EF4-FFF2-40B4-BE49-F238E27FC236}">
                  <a16:creationId xmlns="" xmlns:a16="http://schemas.microsoft.com/office/drawing/2014/main" id="{83ABB81C-D724-418A-AF23-543002185A04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2">
              <a:extLst>
                <a:ext uri="{FF2B5EF4-FFF2-40B4-BE49-F238E27FC236}">
                  <a16:creationId xmlns="" xmlns:a16="http://schemas.microsoft.com/office/drawing/2014/main" id="{2233D82C-8209-47A3-937B-2ED643C818AE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2">
              <a:extLst>
                <a:ext uri="{FF2B5EF4-FFF2-40B4-BE49-F238E27FC236}">
                  <a16:creationId xmlns="" xmlns:a16="http://schemas.microsoft.com/office/drawing/2014/main" id="{A7E235A4-229B-4279-8076-CF04ED013535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2">
              <a:extLst>
                <a:ext uri="{FF2B5EF4-FFF2-40B4-BE49-F238E27FC236}">
                  <a16:creationId xmlns="" xmlns:a16="http://schemas.microsoft.com/office/drawing/2014/main" id="{A0F15B90-0E77-46AB-8760-63359F298E8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矩形 2">
              <a:extLst>
                <a:ext uri="{FF2B5EF4-FFF2-40B4-BE49-F238E27FC236}">
                  <a16:creationId xmlns="" xmlns:a16="http://schemas.microsoft.com/office/drawing/2014/main" id="{BC8A3526-5982-424A-8663-75523661BBDC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矩形 2">
              <a:extLst>
                <a:ext uri="{FF2B5EF4-FFF2-40B4-BE49-F238E27FC236}">
                  <a16:creationId xmlns="" xmlns:a16="http://schemas.microsoft.com/office/drawing/2014/main" id="{B85FEDB7-4855-460E-8DDA-E08235C64A2B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矩形 2">
              <a:extLst>
                <a:ext uri="{FF2B5EF4-FFF2-40B4-BE49-F238E27FC236}">
                  <a16:creationId xmlns="" xmlns:a16="http://schemas.microsoft.com/office/drawing/2014/main" id="{22DC214C-4E57-40D5-976B-6F08E88DB3F3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矩形 2">
              <a:extLst>
                <a:ext uri="{FF2B5EF4-FFF2-40B4-BE49-F238E27FC236}">
                  <a16:creationId xmlns="" xmlns:a16="http://schemas.microsoft.com/office/drawing/2014/main" id="{66EAC705-E7EE-4DDE-9460-2B1F448FF94D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 2">
              <a:extLst>
                <a:ext uri="{FF2B5EF4-FFF2-40B4-BE49-F238E27FC236}">
                  <a16:creationId xmlns="" xmlns:a16="http://schemas.microsoft.com/office/drawing/2014/main" id="{D29CA3EB-14B8-4C09-A7B0-865AB64ECD59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2">
              <a:extLst>
                <a:ext uri="{FF2B5EF4-FFF2-40B4-BE49-F238E27FC236}">
                  <a16:creationId xmlns="" xmlns:a16="http://schemas.microsoft.com/office/drawing/2014/main" id="{75B57D83-6EEB-4B07-9D91-82E92F6B7F4D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="" xmlns:a16="http://schemas.microsoft.com/office/drawing/2014/main" id="{A4317FDA-200E-4637-A6E6-69F835C085F8}"/>
              </a:ext>
            </a:extLst>
          </p:cNvPr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>
              <a:extLst>
                <a:ext uri="{FF2B5EF4-FFF2-40B4-BE49-F238E27FC236}">
                  <a16:creationId xmlns="" xmlns:a16="http://schemas.microsoft.com/office/drawing/2014/main" id="{F242DB58-A3D9-448A-BBF9-040DAEFDE65C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2">
              <a:extLst>
                <a:ext uri="{FF2B5EF4-FFF2-40B4-BE49-F238E27FC236}">
                  <a16:creationId xmlns="" xmlns:a16="http://schemas.microsoft.com/office/drawing/2014/main" id="{5DC70AF1-6501-41D4-8C14-70A1CBA617C5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2">
              <a:extLst>
                <a:ext uri="{FF2B5EF4-FFF2-40B4-BE49-F238E27FC236}">
                  <a16:creationId xmlns="" xmlns:a16="http://schemas.microsoft.com/office/drawing/2014/main" id="{172B6999-B9B1-4874-BF98-8EB77078919C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2">
              <a:extLst>
                <a:ext uri="{FF2B5EF4-FFF2-40B4-BE49-F238E27FC236}">
                  <a16:creationId xmlns="" xmlns:a16="http://schemas.microsoft.com/office/drawing/2014/main" id="{B2E96E1D-789A-444C-B1CC-DCBFFF30A3B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2">
              <a:extLst>
                <a:ext uri="{FF2B5EF4-FFF2-40B4-BE49-F238E27FC236}">
                  <a16:creationId xmlns="" xmlns:a16="http://schemas.microsoft.com/office/drawing/2014/main" id="{BFAD0ABE-9068-485E-8BED-37CBB36E758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2">
              <a:extLst>
                <a:ext uri="{FF2B5EF4-FFF2-40B4-BE49-F238E27FC236}">
                  <a16:creationId xmlns="" xmlns:a16="http://schemas.microsoft.com/office/drawing/2014/main" id="{BB0B7EBA-5CBC-4BF2-AFFD-7946E26EFE12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 2">
              <a:extLst>
                <a:ext uri="{FF2B5EF4-FFF2-40B4-BE49-F238E27FC236}">
                  <a16:creationId xmlns="" xmlns:a16="http://schemas.microsoft.com/office/drawing/2014/main" id="{709A9654-2265-483A-9652-964695BD54B0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2">
              <a:extLst>
                <a:ext uri="{FF2B5EF4-FFF2-40B4-BE49-F238E27FC236}">
                  <a16:creationId xmlns="" xmlns:a16="http://schemas.microsoft.com/office/drawing/2014/main" id="{61252CD1-EE50-4662-A69E-19F4F37A3221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2">
              <a:extLst>
                <a:ext uri="{FF2B5EF4-FFF2-40B4-BE49-F238E27FC236}">
                  <a16:creationId xmlns="" xmlns:a16="http://schemas.microsoft.com/office/drawing/2014/main" id="{8154BC73-FA9A-4432-B546-51990A6047F3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2">
              <a:extLst>
                <a:ext uri="{FF2B5EF4-FFF2-40B4-BE49-F238E27FC236}">
                  <a16:creationId xmlns="" xmlns:a16="http://schemas.microsoft.com/office/drawing/2014/main" id="{617E6435-8005-46D8-A3A1-F14A5D3D77C3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2">
              <a:extLst>
                <a:ext uri="{FF2B5EF4-FFF2-40B4-BE49-F238E27FC236}">
                  <a16:creationId xmlns="" xmlns:a16="http://schemas.microsoft.com/office/drawing/2014/main" id="{7CE278EA-5147-4278-BA47-B9DA950CF31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2">
              <a:extLst>
                <a:ext uri="{FF2B5EF4-FFF2-40B4-BE49-F238E27FC236}">
                  <a16:creationId xmlns="" xmlns:a16="http://schemas.microsoft.com/office/drawing/2014/main" id="{251CEA55-D4F7-4C6D-BFFC-B1A20D757BCE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2">
              <a:extLst>
                <a:ext uri="{FF2B5EF4-FFF2-40B4-BE49-F238E27FC236}">
                  <a16:creationId xmlns="" xmlns:a16="http://schemas.microsoft.com/office/drawing/2014/main" id="{408B6D29-DAC3-42AA-9115-4B15331CE87E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2">
              <a:extLst>
                <a:ext uri="{FF2B5EF4-FFF2-40B4-BE49-F238E27FC236}">
                  <a16:creationId xmlns="" xmlns:a16="http://schemas.microsoft.com/office/drawing/2014/main" id="{EA917D1F-9BBA-4BC2-A72E-0DC60BAB1A2C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2">
              <a:extLst>
                <a:ext uri="{FF2B5EF4-FFF2-40B4-BE49-F238E27FC236}">
                  <a16:creationId xmlns="" xmlns:a16="http://schemas.microsoft.com/office/drawing/2014/main" id="{C390E7A9-7E61-40F8-85E4-D1B3239C8FCB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2">
              <a:extLst>
                <a:ext uri="{FF2B5EF4-FFF2-40B4-BE49-F238E27FC236}">
                  <a16:creationId xmlns="" xmlns:a16="http://schemas.microsoft.com/office/drawing/2014/main" id="{77FBFD12-B183-4654-912F-77B76F64080F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2">
              <a:extLst>
                <a:ext uri="{FF2B5EF4-FFF2-40B4-BE49-F238E27FC236}">
                  <a16:creationId xmlns="" xmlns:a16="http://schemas.microsoft.com/office/drawing/2014/main" id="{5B2765EA-595B-4272-9DF9-EFBF0B42E425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2">
              <a:extLst>
                <a:ext uri="{FF2B5EF4-FFF2-40B4-BE49-F238E27FC236}">
                  <a16:creationId xmlns="" xmlns:a16="http://schemas.microsoft.com/office/drawing/2014/main" id="{236089CE-0EFA-4A2D-AF34-99B05F6EE0EA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2">
              <a:extLst>
                <a:ext uri="{FF2B5EF4-FFF2-40B4-BE49-F238E27FC236}">
                  <a16:creationId xmlns="" xmlns:a16="http://schemas.microsoft.com/office/drawing/2014/main" id="{103E6610-455A-4ED9-ADCB-04E33A31480D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2">
              <a:extLst>
                <a:ext uri="{FF2B5EF4-FFF2-40B4-BE49-F238E27FC236}">
                  <a16:creationId xmlns="" xmlns:a16="http://schemas.microsoft.com/office/drawing/2014/main" id="{03A51A0B-624D-46CA-8706-6413F24899FA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2">
              <a:extLst>
                <a:ext uri="{FF2B5EF4-FFF2-40B4-BE49-F238E27FC236}">
                  <a16:creationId xmlns="" xmlns:a16="http://schemas.microsoft.com/office/drawing/2014/main" id="{B35A851D-CE34-4A45-AF66-47F87B150ACC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2">
              <a:extLst>
                <a:ext uri="{FF2B5EF4-FFF2-40B4-BE49-F238E27FC236}">
                  <a16:creationId xmlns="" xmlns:a16="http://schemas.microsoft.com/office/drawing/2014/main" id="{731750D5-FD35-4CD8-8B90-C223561F1593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2">
              <a:extLst>
                <a:ext uri="{FF2B5EF4-FFF2-40B4-BE49-F238E27FC236}">
                  <a16:creationId xmlns="" xmlns:a16="http://schemas.microsoft.com/office/drawing/2014/main" id="{1558E2C1-4A80-470E-B5E5-38FBE9B6F7FC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2">
              <a:extLst>
                <a:ext uri="{FF2B5EF4-FFF2-40B4-BE49-F238E27FC236}">
                  <a16:creationId xmlns="" xmlns:a16="http://schemas.microsoft.com/office/drawing/2014/main" id="{D73EFA8F-498A-4905-BFE6-7EA31617718A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矩形 2">
              <a:extLst>
                <a:ext uri="{FF2B5EF4-FFF2-40B4-BE49-F238E27FC236}">
                  <a16:creationId xmlns="" xmlns:a16="http://schemas.microsoft.com/office/drawing/2014/main" id="{E565F41D-AF93-4398-8440-E7624396BA3F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矩形 2">
              <a:extLst>
                <a:ext uri="{FF2B5EF4-FFF2-40B4-BE49-F238E27FC236}">
                  <a16:creationId xmlns="" xmlns:a16="http://schemas.microsoft.com/office/drawing/2014/main" id="{30EA597F-6EFE-4E9B-84BD-CBD669FDB202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2">
              <a:extLst>
                <a:ext uri="{FF2B5EF4-FFF2-40B4-BE49-F238E27FC236}">
                  <a16:creationId xmlns="" xmlns:a16="http://schemas.microsoft.com/office/drawing/2014/main" id="{EF69A437-344C-4DD9-A02D-4438D3CC8953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矩形 2">
              <a:extLst>
                <a:ext uri="{FF2B5EF4-FFF2-40B4-BE49-F238E27FC236}">
                  <a16:creationId xmlns="" xmlns:a16="http://schemas.microsoft.com/office/drawing/2014/main" id="{D8A7B4C5-95EA-4E0C-B618-1E577D535CF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矩形 2">
              <a:extLst>
                <a:ext uri="{FF2B5EF4-FFF2-40B4-BE49-F238E27FC236}">
                  <a16:creationId xmlns="" xmlns:a16="http://schemas.microsoft.com/office/drawing/2014/main" id="{42A52867-2DBE-43C8-B34E-ABDE311E6DA0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矩形 2">
              <a:extLst>
                <a:ext uri="{FF2B5EF4-FFF2-40B4-BE49-F238E27FC236}">
                  <a16:creationId xmlns="" xmlns:a16="http://schemas.microsoft.com/office/drawing/2014/main" id="{6E814A63-527A-4601-A8BD-E192BE5F4489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矩形 2">
              <a:extLst>
                <a:ext uri="{FF2B5EF4-FFF2-40B4-BE49-F238E27FC236}">
                  <a16:creationId xmlns="" xmlns:a16="http://schemas.microsoft.com/office/drawing/2014/main" id="{58AC1EA3-9127-46E0-9866-F67B1E8242E0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矩形 2">
              <a:extLst>
                <a:ext uri="{FF2B5EF4-FFF2-40B4-BE49-F238E27FC236}">
                  <a16:creationId xmlns="" xmlns:a16="http://schemas.microsoft.com/office/drawing/2014/main" id="{C5692BA5-EF45-40E9-B7D2-662AFDD02807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2">
              <a:extLst>
                <a:ext uri="{FF2B5EF4-FFF2-40B4-BE49-F238E27FC236}">
                  <a16:creationId xmlns="" xmlns:a16="http://schemas.microsoft.com/office/drawing/2014/main" id="{CBE76EFC-AE6E-4879-B3F1-4C320470F822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矩形 2">
              <a:extLst>
                <a:ext uri="{FF2B5EF4-FFF2-40B4-BE49-F238E27FC236}">
                  <a16:creationId xmlns="" xmlns:a16="http://schemas.microsoft.com/office/drawing/2014/main" id="{D107777E-9E2D-483D-A2AF-5688433BA0FF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48612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 tmFilter="0,0; .5, 1; 1, 1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0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 tmFilter="0,0; .5, 1; 1, 1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75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 tmFilter="0,0; .5, 1; 1, 1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350"/>
                            </p:stCondLst>
                            <p:childTnLst>
                              <p:par>
                                <p:cTn id="5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 tmFilter="0,0; .5, 1; 1, 1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 tmFilter="0,0; .5, 1; 1, 1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3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技术栈介绍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>
            <a:hlinkClick r:id="rId3" action="ppaction://hlinksldjump"/>
          </p:cNvPr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>
            <a:hlinkClick r:id="rId4" action="ppaction://hlinksldjump"/>
          </p:cNvPr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>
            <a:hlinkClick r:id="rId5" action="ppaction://hlinksldjump"/>
          </p:cNvPr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>
            <a:hlinkClick r:id="rId6" action="ppaction://hlinksldjump"/>
          </p:cNvPr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>
            <a:hlinkClick r:id="rId6" action="ppaction://hlinksldjump"/>
          </p:cNvPr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>
            <a:hlinkClick r:id="rId7" action="ppaction://hlinksldjump"/>
          </p:cNvPr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>
            <a:hlinkClick r:id="rId8" action="ppaction://hlinksldjump"/>
          </p:cNvPr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>
            <a:hlinkClick r:id="rId9" action="ppaction://hlinksldjump"/>
          </p:cNvPr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>
            <a:hlinkClick r:id="rId10" action="ppaction://hlinksldjump"/>
          </p:cNvPr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>
            <a:hlinkClick r:id="rId11" action="ppaction://hlinksldjump"/>
          </p:cNvPr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箭头连接符 107"/>
          <p:cNvCxnSpPr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729968"/>
            <a:ext cx="792088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1012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3661077" y="1978187"/>
            <a:ext cx="2423096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63408" y="1789656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文本框 137">
            <a:extLst>
              <a:ext uri="{FF2B5EF4-FFF2-40B4-BE49-F238E27FC236}">
                <a16:creationId xmlns="" xmlns:a16="http://schemas.microsoft.com/office/drawing/2014/main" id="{8E5A0284-0821-40F9-86AC-7E511B94EA91}"/>
              </a:ext>
            </a:extLst>
          </p:cNvPr>
          <p:cNvSpPr txBox="1"/>
          <p:nvPr/>
        </p:nvSpPr>
        <p:spPr>
          <a:xfrm>
            <a:off x="3574008" y="2606661"/>
            <a:ext cx="287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项目优点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项目缺点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804188C2-E3C3-4FA8-8B25-B543541D774F}"/>
              </a:ext>
            </a:extLst>
          </p:cNvPr>
          <p:cNvCxnSpPr/>
          <p:nvPr/>
        </p:nvCxnSpPr>
        <p:spPr>
          <a:xfrm>
            <a:off x="3443390" y="2563478"/>
            <a:ext cx="288167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="" xmlns:a16="http://schemas.microsoft.com/office/drawing/2014/main" id="{D2FB8AE1-F195-4189-8786-3AD381BCDBDC}"/>
              </a:ext>
            </a:extLst>
          </p:cNvPr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>
              <a:extLst>
                <a:ext uri="{FF2B5EF4-FFF2-40B4-BE49-F238E27FC236}">
                  <a16:creationId xmlns="" xmlns:a16="http://schemas.microsoft.com/office/drawing/2014/main" id="{DE51A31F-4CC3-45E4-9A6F-6B9576F81657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2">
              <a:extLst>
                <a:ext uri="{FF2B5EF4-FFF2-40B4-BE49-F238E27FC236}">
                  <a16:creationId xmlns="" xmlns:a16="http://schemas.microsoft.com/office/drawing/2014/main" id="{62CFCCC3-B2EC-4CBB-B116-3260D7AC88C2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2">
              <a:extLst>
                <a:ext uri="{FF2B5EF4-FFF2-40B4-BE49-F238E27FC236}">
                  <a16:creationId xmlns="" xmlns:a16="http://schemas.microsoft.com/office/drawing/2014/main" id="{55553648-4AB2-438A-8551-00B0D8E3FBD0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2">
              <a:extLst>
                <a:ext uri="{FF2B5EF4-FFF2-40B4-BE49-F238E27FC236}">
                  <a16:creationId xmlns="" xmlns:a16="http://schemas.microsoft.com/office/drawing/2014/main" id="{B9101AD3-7006-4970-B366-2B53690C275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2">
              <a:extLst>
                <a:ext uri="{FF2B5EF4-FFF2-40B4-BE49-F238E27FC236}">
                  <a16:creationId xmlns="" xmlns:a16="http://schemas.microsoft.com/office/drawing/2014/main" id="{BDFB8FC4-77A3-47A9-9980-CDEBBDD901C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2">
              <a:extLst>
                <a:ext uri="{FF2B5EF4-FFF2-40B4-BE49-F238E27FC236}">
                  <a16:creationId xmlns="" xmlns:a16="http://schemas.microsoft.com/office/drawing/2014/main" id="{4C626783-6702-415D-B4E7-8A4BFDBC2447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2">
              <a:extLst>
                <a:ext uri="{FF2B5EF4-FFF2-40B4-BE49-F238E27FC236}">
                  <a16:creationId xmlns="" xmlns:a16="http://schemas.microsoft.com/office/drawing/2014/main" id="{C6D52FBC-AE93-47EC-B197-8EA89A78140E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2">
              <a:extLst>
                <a:ext uri="{FF2B5EF4-FFF2-40B4-BE49-F238E27FC236}">
                  <a16:creationId xmlns="" xmlns:a16="http://schemas.microsoft.com/office/drawing/2014/main" id="{C0FFF7DC-8FD9-4AC4-97A9-DE72A6B036EA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矩形 2">
              <a:extLst>
                <a:ext uri="{FF2B5EF4-FFF2-40B4-BE49-F238E27FC236}">
                  <a16:creationId xmlns="" xmlns:a16="http://schemas.microsoft.com/office/drawing/2014/main" id="{900BD925-3848-4220-8AE8-EC5617694C6A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2">
              <a:extLst>
                <a:ext uri="{FF2B5EF4-FFF2-40B4-BE49-F238E27FC236}">
                  <a16:creationId xmlns="" xmlns:a16="http://schemas.microsoft.com/office/drawing/2014/main" id="{773B4003-7469-47A6-B8BB-39D0CB137C11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矩形 2">
              <a:extLst>
                <a:ext uri="{FF2B5EF4-FFF2-40B4-BE49-F238E27FC236}">
                  <a16:creationId xmlns="" xmlns:a16="http://schemas.microsoft.com/office/drawing/2014/main" id="{F00B8779-E901-41CF-82DA-2E1D92DAE6F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矩形 2">
              <a:extLst>
                <a:ext uri="{FF2B5EF4-FFF2-40B4-BE49-F238E27FC236}">
                  <a16:creationId xmlns="" xmlns:a16="http://schemas.microsoft.com/office/drawing/2014/main" id="{EBF58AFB-D39B-4836-BDEB-8F65A7A4F49B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矩形 2">
              <a:extLst>
                <a:ext uri="{FF2B5EF4-FFF2-40B4-BE49-F238E27FC236}">
                  <a16:creationId xmlns="" xmlns:a16="http://schemas.microsoft.com/office/drawing/2014/main" id="{F19BE845-EFB0-4235-998C-62F4ADA917B3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2">
              <a:extLst>
                <a:ext uri="{FF2B5EF4-FFF2-40B4-BE49-F238E27FC236}">
                  <a16:creationId xmlns="" xmlns:a16="http://schemas.microsoft.com/office/drawing/2014/main" id="{F8874EAC-376B-42AE-A6D3-EED2C8BFBBFB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2">
              <a:extLst>
                <a:ext uri="{FF2B5EF4-FFF2-40B4-BE49-F238E27FC236}">
                  <a16:creationId xmlns="" xmlns:a16="http://schemas.microsoft.com/office/drawing/2014/main" id="{A11EECFD-D13D-4A31-BAA2-58BB4EFFD675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矩形 2">
              <a:extLst>
                <a:ext uri="{FF2B5EF4-FFF2-40B4-BE49-F238E27FC236}">
                  <a16:creationId xmlns="" xmlns:a16="http://schemas.microsoft.com/office/drawing/2014/main" id="{5C535AD1-227B-4488-BABD-38F172C39002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矩形 2">
              <a:extLst>
                <a:ext uri="{FF2B5EF4-FFF2-40B4-BE49-F238E27FC236}">
                  <a16:creationId xmlns="" xmlns:a16="http://schemas.microsoft.com/office/drawing/2014/main" id="{64A6FFFD-F428-4E20-8CC0-DFCC2429617E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2">
              <a:extLst>
                <a:ext uri="{FF2B5EF4-FFF2-40B4-BE49-F238E27FC236}">
                  <a16:creationId xmlns="" xmlns:a16="http://schemas.microsoft.com/office/drawing/2014/main" id="{E34A5E18-B04C-4E52-968A-5AAF117A176C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矩形 2">
              <a:extLst>
                <a:ext uri="{FF2B5EF4-FFF2-40B4-BE49-F238E27FC236}">
                  <a16:creationId xmlns="" xmlns:a16="http://schemas.microsoft.com/office/drawing/2014/main" id="{7CC84CB1-E7B6-4889-8504-D9F3B29F7810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2">
              <a:extLst>
                <a:ext uri="{FF2B5EF4-FFF2-40B4-BE49-F238E27FC236}">
                  <a16:creationId xmlns="" xmlns:a16="http://schemas.microsoft.com/office/drawing/2014/main" id="{2BD49A04-545B-48FA-9988-4D120AC6C317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2">
              <a:extLst>
                <a:ext uri="{FF2B5EF4-FFF2-40B4-BE49-F238E27FC236}">
                  <a16:creationId xmlns="" xmlns:a16="http://schemas.microsoft.com/office/drawing/2014/main" id="{419105D3-1269-4BBE-93E4-E2B4286C1E47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2">
              <a:extLst>
                <a:ext uri="{FF2B5EF4-FFF2-40B4-BE49-F238E27FC236}">
                  <a16:creationId xmlns="" xmlns:a16="http://schemas.microsoft.com/office/drawing/2014/main" id="{39574252-14B9-4C0F-B1EC-9FB7B0C57FC4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2">
              <a:extLst>
                <a:ext uri="{FF2B5EF4-FFF2-40B4-BE49-F238E27FC236}">
                  <a16:creationId xmlns="" xmlns:a16="http://schemas.microsoft.com/office/drawing/2014/main" id="{4BC34E68-8154-4488-8487-B774B53046C2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矩形 2">
              <a:extLst>
                <a:ext uri="{FF2B5EF4-FFF2-40B4-BE49-F238E27FC236}">
                  <a16:creationId xmlns="" xmlns:a16="http://schemas.microsoft.com/office/drawing/2014/main" id="{C2ACBDBF-6845-43EE-AC54-D4C45C993CFB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矩形 2">
              <a:extLst>
                <a:ext uri="{FF2B5EF4-FFF2-40B4-BE49-F238E27FC236}">
                  <a16:creationId xmlns="" xmlns:a16="http://schemas.microsoft.com/office/drawing/2014/main" id="{83ABB81C-D724-418A-AF23-543002185A04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2">
              <a:extLst>
                <a:ext uri="{FF2B5EF4-FFF2-40B4-BE49-F238E27FC236}">
                  <a16:creationId xmlns="" xmlns:a16="http://schemas.microsoft.com/office/drawing/2014/main" id="{2233D82C-8209-47A3-937B-2ED643C818AE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2">
              <a:extLst>
                <a:ext uri="{FF2B5EF4-FFF2-40B4-BE49-F238E27FC236}">
                  <a16:creationId xmlns="" xmlns:a16="http://schemas.microsoft.com/office/drawing/2014/main" id="{A7E235A4-229B-4279-8076-CF04ED013535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2">
              <a:extLst>
                <a:ext uri="{FF2B5EF4-FFF2-40B4-BE49-F238E27FC236}">
                  <a16:creationId xmlns="" xmlns:a16="http://schemas.microsoft.com/office/drawing/2014/main" id="{A0F15B90-0E77-46AB-8760-63359F298E8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矩形 2">
              <a:extLst>
                <a:ext uri="{FF2B5EF4-FFF2-40B4-BE49-F238E27FC236}">
                  <a16:creationId xmlns="" xmlns:a16="http://schemas.microsoft.com/office/drawing/2014/main" id="{BC8A3526-5982-424A-8663-75523661BBDC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矩形 2">
              <a:extLst>
                <a:ext uri="{FF2B5EF4-FFF2-40B4-BE49-F238E27FC236}">
                  <a16:creationId xmlns="" xmlns:a16="http://schemas.microsoft.com/office/drawing/2014/main" id="{B85FEDB7-4855-460E-8DDA-E08235C64A2B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矩形 2">
              <a:extLst>
                <a:ext uri="{FF2B5EF4-FFF2-40B4-BE49-F238E27FC236}">
                  <a16:creationId xmlns="" xmlns:a16="http://schemas.microsoft.com/office/drawing/2014/main" id="{22DC214C-4E57-40D5-976B-6F08E88DB3F3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矩形 2">
              <a:extLst>
                <a:ext uri="{FF2B5EF4-FFF2-40B4-BE49-F238E27FC236}">
                  <a16:creationId xmlns="" xmlns:a16="http://schemas.microsoft.com/office/drawing/2014/main" id="{66EAC705-E7EE-4DDE-9460-2B1F448FF94D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 2">
              <a:extLst>
                <a:ext uri="{FF2B5EF4-FFF2-40B4-BE49-F238E27FC236}">
                  <a16:creationId xmlns="" xmlns:a16="http://schemas.microsoft.com/office/drawing/2014/main" id="{D29CA3EB-14B8-4C09-A7B0-865AB64ECD59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2">
              <a:extLst>
                <a:ext uri="{FF2B5EF4-FFF2-40B4-BE49-F238E27FC236}">
                  <a16:creationId xmlns="" xmlns:a16="http://schemas.microsoft.com/office/drawing/2014/main" id="{75B57D83-6EEB-4B07-9D91-82E92F6B7F4D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="" xmlns:a16="http://schemas.microsoft.com/office/drawing/2014/main" id="{A4317FDA-200E-4637-A6E6-69F835C085F8}"/>
              </a:ext>
            </a:extLst>
          </p:cNvPr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>
              <a:extLst>
                <a:ext uri="{FF2B5EF4-FFF2-40B4-BE49-F238E27FC236}">
                  <a16:creationId xmlns="" xmlns:a16="http://schemas.microsoft.com/office/drawing/2014/main" id="{F242DB58-A3D9-448A-BBF9-040DAEFDE65C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2">
              <a:extLst>
                <a:ext uri="{FF2B5EF4-FFF2-40B4-BE49-F238E27FC236}">
                  <a16:creationId xmlns="" xmlns:a16="http://schemas.microsoft.com/office/drawing/2014/main" id="{5DC70AF1-6501-41D4-8C14-70A1CBA617C5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2">
              <a:extLst>
                <a:ext uri="{FF2B5EF4-FFF2-40B4-BE49-F238E27FC236}">
                  <a16:creationId xmlns="" xmlns:a16="http://schemas.microsoft.com/office/drawing/2014/main" id="{172B6999-B9B1-4874-BF98-8EB77078919C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2">
              <a:extLst>
                <a:ext uri="{FF2B5EF4-FFF2-40B4-BE49-F238E27FC236}">
                  <a16:creationId xmlns="" xmlns:a16="http://schemas.microsoft.com/office/drawing/2014/main" id="{B2E96E1D-789A-444C-B1CC-DCBFFF30A3B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2">
              <a:extLst>
                <a:ext uri="{FF2B5EF4-FFF2-40B4-BE49-F238E27FC236}">
                  <a16:creationId xmlns="" xmlns:a16="http://schemas.microsoft.com/office/drawing/2014/main" id="{BFAD0ABE-9068-485E-8BED-37CBB36E758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2">
              <a:extLst>
                <a:ext uri="{FF2B5EF4-FFF2-40B4-BE49-F238E27FC236}">
                  <a16:creationId xmlns="" xmlns:a16="http://schemas.microsoft.com/office/drawing/2014/main" id="{BB0B7EBA-5CBC-4BF2-AFFD-7946E26EFE12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 2">
              <a:extLst>
                <a:ext uri="{FF2B5EF4-FFF2-40B4-BE49-F238E27FC236}">
                  <a16:creationId xmlns="" xmlns:a16="http://schemas.microsoft.com/office/drawing/2014/main" id="{709A9654-2265-483A-9652-964695BD54B0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2">
              <a:extLst>
                <a:ext uri="{FF2B5EF4-FFF2-40B4-BE49-F238E27FC236}">
                  <a16:creationId xmlns="" xmlns:a16="http://schemas.microsoft.com/office/drawing/2014/main" id="{61252CD1-EE50-4662-A69E-19F4F37A3221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2">
              <a:extLst>
                <a:ext uri="{FF2B5EF4-FFF2-40B4-BE49-F238E27FC236}">
                  <a16:creationId xmlns="" xmlns:a16="http://schemas.microsoft.com/office/drawing/2014/main" id="{8154BC73-FA9A-4432-B546-51990A6047F3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2">
              <a:extLst>
                <a:ext uri="{FF2B5EF4-FFF2-40B4-BE49-F238E27FC236}">
                  <a16:creationId xmlns="" xmlns:a16="http://schemas.microsoft.com/office/drawing/2014/main" id="{617E6435-8005-46D8-A3A1-F14A5D3D77C3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2">
              <a:extLst>
                <a:ext uri="{FF2B5EF4-FFF2-40B4-BE49-F238E27FC236}">
                  <a16:creationId xmlns="" xmlns:a16="http://schemas.microsoft.com/office/drawing/2014/main" id="{7CE278EA-5147-4278-BA47-B9DA950CF31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2">
              <a:extLst>
                <a:ext uri="{FF2B5EF4-FFF2-40B4-BE49-F238E27FC236}">
                  <a16:creationId xmlns="" xmlns:a16="http://schemas.microsoft.com/office/drawing/2014/main" id="{251CEA55-D4F7-4C6D-BFFC-B1A20D757BCE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2">
              <a:extLst>
                <a:ext uri="{FF2B5EF4-FFF2-40B4-BE49-F238E27FC236}">
                  <a16:creationId xmlns="" xmlns:a16="http://schemas.microsoft.com/office/drawing/2014/main" id="{408B6D29-DAC3-42AA-9115-4B15331CE87E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2">
              <a:extLst>
                <a:ext uri="{FF2B5EF4-FFF2-40B4-BE49-F238E27FC236}">
                  <a16:creationId xmlns="" xmlns:a16="http://schemas.microsoft.com/office/drawing/2014/main" id="{EA917D1F-9BBA-4BC2-A72E-0DC60BAB1A2C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2">
              <a:extLst>
                <a:ext uri="{FF2B5EF4-FFF2-40B4-BE49-F238E27FC236}">
                  <a16:creationId xmlns="" xmlns:a16="http://schemas.microsoft.com/office/drawing/2014/main" id="{C390E7A9-7E61-40F8-85E4-D1B3239C8FCB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2">
              <a:extLst>
                <a:ext uri="{FF2B5EF4-FFF2-40B4-BE49-F238E27FC236}">
                  <a16:creationId xmlns="" xmlns:a16="http://schemas.microsoft.com/office/drawing/2014/main" id="{77FBFD12-B183-4654-912F-77B76F64080F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2">
              <a:extLst>
                <a:ext uri="{FF2B5EF4-FFF2-40B4-BE49-F238E27FC236}">
                  <a16:creationId xmlns="" xmlns:a16="http://schemas.microsoft.com/office/drawing/2014/main" id="{5B2765EA-595B-4272-9DF9-EFBF0B42E425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2">
              <a:extLst>
                <a:ext uri="{FF2B5EF4-FFF2-40B4-BE49-F238E27FC236}">
                  <a16:creationId xmlns="" xmlns:a16="http://schemas.microsoft.com/office/drawing/2014/main" id="{236089CE-0EFA-4A2D-AF34-99B05F6EE0EA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2">
              <a:extLst>
                <a:ext uri="{FF2B5EF4-FFF2-40B4-BE49-F238E27FC236}">
                  <a16:creationId xmlns="" xmlns:a16="http://schemas.microsoft.com/office/drawing/2014/main" id="{103E6610-455A-4ED9-ADCB-04E33A31480D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2">
              <a:extLst>
                <a:ext uri="{FF2B5EF4-FFF2-40B4-BE49-F238E27FC236}">
                  <a16:creationId xmlns="" xmlns:a16="http://schemas.microsoft.com/office/drawing/2014/main" id="{03A51A0B-624D-46CA-8706-6413F24899FA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2">
              <a:extLst>
                <a:ext uri="{FF2B5EF4-FFF2-40B4-BE49-F238E27FC236}">
                  <a16:creationId xmlns="" xmlns:a16="http://schemas.microsoft.com/office/drawing/2014/main" id="{B35A851D-CE34-4A45-AF66-47F87B150ACC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2">
              <a:extLst>
                <a:ext uri="{FF2B5EF4-FFF2-40B4-BE49-F238E27FC236}">
                  <a16:creationId xmlns="" xmlns:a16="http://schemas.microsoft.com/office/drawing/2014/main" id="{731750D5-FD35-4CD8-8B90-C223561F1593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2">
              <a:extLst>
                <a:ext uri="{FF2B5EF4-FFF2-40B4-BE49-F238E27FC236}">
                  <a16:creationId xmlns="" xmlns:a16="http://schemas.microsoft.com/office/drawing/2014/main" id="{1558E2C1-4A80-470E-B5E5-38FBE9B6F7FC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2">
              <a:extLst>
                <a:ext uri="{FF2B5EF4-FFF2-40B4-BE49-F238E27FC236}">
                  <a16:creationId xmlns="" xmlns:a16="http://schemas.microsoft.com/office/drawing/2014/main" id="{D73EFA8F-498A-4905-BFE6-7EA31617718A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矩形 2">
              <a:extLst>
                <a:ext uri="{FF2B5EF4-FFF2-40B4-BE49-F238E27FC236}">
                  <a16:creationId xmlns="" xmlns:a16="http://schemas.microsoft.com/office/drawing/2014/main" id="{E565F41D-AF93-4398-8440-E7624396BA3F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矩形 2">
              <a:extLst>
                <a:ext uri="{FF2B5EF4-FFF2-40B4-BE49-F238E27FC236}">
                  <a16:creationId xmlns="" xmlns:a16="http://schemas.microsoft.com/office/drawing/2014/main" id="{30EA597F-6EFE-4E9B-84BD-CBD669FDB202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2">
              <a:extLst>
                <a:ext uri="{FF2B5EF4-FFF2-40B4-BE49-F238E27FC236}">
                  <a16:creationId xmlns="" xmlns:a16="http://schemas.microsoft.com/office/drawing/2014/main" id="{EF69A437-344C-4DD9-A02D-4438D3CC8953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矩形 2">
              <a:extLst>
                <a:ext uri="{FF2B5EF4-FFF2-40B4-BE49-F238E27FC236}">
                  <a16:creationId xmlns="" xmlns:a16="http://schemas.microsoft.com/office/drawing/2014/main" id="{D8A7B4C5-95EA-4E0C-B618-1E577D535CF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矩形 2">
              <a:extLst>
                <a:ext uri="{FF2B5EF4-FFF2-40B4-BE49-F238E27FC236}">
                  <a16:creationId xmlns="" xmlns:a16="http://schemas.microsoft.com/office/drawing/2014/main" id="{42A52867-2DBE-43C8-B34E-ABDE311E6DA0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矩形 2">
              <a:extLst>
                <a:ext uri="{FF2B5EF4-FFF2-40B4-BE49-F238E27FC236}">
                  <a16:creationId xmlns="" xmlns:a16="http://schemas.microsoft.com/office/drawing/2014/main" id="{6E814A63-527A-4601-A8BD-E192BE5F4489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矩形 2">
              <a:extLst>
                <a:ext uri="{FF2B5EF4-FFF2-40B4-BE49-F238E27FC236}">
                  <a16:creationId xmlns="" xmlns:a16="http://schemas.microsoft.com/office/drawing/2014/main" id="{58AC1EA3-9127-46E0-9866-F67B1E8242E0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矩形 2">
              <a:extLst>
                <a:ext uri="{FF2B5EF4-FFF2-40B4-BE49-F238E27FC236}">
                  <a16:creationId xmlns="" xmlns:a16="http://schemas.microsoft.com/office/drawing/2014/main" id="{C5692BA5-EF45-40E9-B7D2-662AFDD02807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2">
              <a:extLst>
                <a:ext uri="{FF2B5EF4-FFF2-40B4-BE49-F238E27FC236}">
                  <a16:creationId xmlns="" xmlns:a16="http://schemas.microsoft.com/office/drawing/2014/main" id="{CBE76EFC-AE6E-4879-B3F1-4C320470F822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矩形 2">
              <a:extLst>
                <a:ext uri="{FF2B5EF4-FFF2-40B4-BE49-F238E27FC236}">
                  <a16:creationId xmlns="" xmlns:a16="http://schemas.microsoft.com/office/drawing/2014/main" id="{D107777E-9E2D-483D-A2AF-5688433BA0FF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68970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 tmFilter="0,0; .5, 1; 1, 1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 tmFilter="0,0; .5, 1; 1, 1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3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23"/>
          <p:cNvSpPr/>
          <p:nvPr/>
        </p:nvSpPr>
        <p:spPr>
          <a:xfrm>
            <a:off x="3184131" y="1706795"/>
            <a:ext cx="2680709" cy="1836154"/>
          </a:xfrm>
          <a:prstGeom prst="diamond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0"/>
          <p:cNvSpPr/>
          <p:nvPr/>
        </p:nvSpPr>
        <p:spPr>
          <a:xfrm>
            <a:off x="1692506" y="1079403"/>
            <a:ext cx="1269133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模块划分合理</a:t>
            </a:r>
            <a:endParaRPr 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1"/>
          <p:cNvSpPr/>
          <p:nvPr/>
        </p:nvSpPr>
        <p:spPr>
          <a:xfrm>
            <a:off x="5611782" y="3555463"/>
            <a:ext cx="1250994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22"/>
          <p:cNvSpPr/>
          <p:nvPr/>
        </p:nvSpPr>
        <p:spPr>
          <a:xfrm>
            <a:off x="6079293" y="1122350"/>
            <a:ext cx="1216252" cy="276999"/>
          </a:xfrm>
          <a:prstGeom prst="rect">
            <a:avLst/>
          </a:prstGeom>
          <a:solidFill>
            <a:schemeClr val="accent3"/>
          </a:solidFill>
          <a:ln w="12700">
            <a:noFill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项目创新点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25"/>
          <p:cNvSpPr/>
          <p:nvPr/>
        </p:nvSpPr>
        <p:spPr>
          <a:xfrm>
            <a:off x="1738059" y="3217852"/>
            <a:ext cx="1223580" cy="276999"/>
          </a:xfrm>
          <a:prstGeom prst="rect">
            <a:avLst/>
          </a:prstGeom>
          <a:solidFill>
            <a:schemeClr val="accent3"/>
          </a:solidFill>
          <a:ln w="12700"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功能丰富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580585" y="1986725"/>
            <a:ext cx="1863338" cy="1276294"/>
            <a:chOff x="2580585" y="1986725"/>
            <a:chExt cx="1863338" cy="1276294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" name="Diamond 5"/>
            <p:cNvSpPr/>
            <p:nvPr/>
          </p:nvSpPr>
          <p:spPr>
            <a:xfrm>
              <a:off x="2580585" y="1986725"/>
              <a:ext cx="1863338" cy="1276294"/>
            </a:xfrm>
            <a:prstGeom prst="diamond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80578" y="2301707"/>
              <a:ext cx="863352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功能实现</a:t>
              </a:r>
              <a:endPara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6978" y="1513335"/>
            <a:ext cx="24346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项目首先分成数据库、前台、后台、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四个模块，每个模块又分为许多功能模块，便于实现和维护。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600600" y="1304568"/>
            <a:ext cx="1863338" cy="1276294"/>
            <a:chOff x="3600600" y="1304568"/>
            <a:chExt cx="1863338" cy="1276294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" name="Diamond 2"/>
            <p:cNvSpPr/>
            <p:nvPr/>
          </p:nvSpPr>
          <p:spPr>
            <a:xfrm>
              <a:off x="3600600" y="1304568"/>
              <a:ext cx="1863338" cy="1276294"/>
            </a:xfrm>
            <a:prstGeom prst="diamond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00593" y="1619550"/>
              <a:ext cx="863352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模块划分</a:t>
              </a:r>
              <a:endPara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612145" y="1981224"/>
            <a:ext cx="1863338" cy="1276294"/>
            <a:chOff x="4612145" y="1981224"/>
            <a:chExt cx="1863338" cy="1276294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5" name="Diamond 6"/>
            <p:cNvSpPr/>
            <p:nvPr/>
          </p:nvSpPr>
          <p:spPr>
            <a:xfrm>
              <a:off x="4612145" y="1981224"/>
              <a:ext cx="1863338" cy="1276294"/>
            </a:xfrm>
            <a:prstGeom prst="diamond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12138" y="2296206"/>
              <a:ext cx="863352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项目创新</a:t>
              </a:r>
              <a:endPara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592569" y="2674383"/>
            <a:ext cx="1863338" cy="1276294"/>
            <a:chOff x="3592569" y="2674383"/>
            <a:chExt cx="1863338" cy="1276294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6" name="Diamond 7"/>
            <p:cNvSpPr/>
            <p:nvPr/>
          </p:nvSpPr>
          <p:spPr>
            <a:xfrm>
              <a:off x="3592569" y="2674383"/>
              <a:ext cx="1863338" cy="1276294"/>
            </a:xfrm>
            <a:prstGeom prst="diamond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2562" y="2989365"/>
              <a:ext cx="863352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团队协作</a:t>
              </a:r>
              <a:endPara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998964" y="1501205"/>
            <a:ext cx="25334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项目在展示时使用了许多动态技术；点赞模块实现了异步，通过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实现等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70158" y="3947046"/>
            <a:ext cx="27742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小组分工合理，组员工作量较均衡，利用</a:t>
            </a:r>
            <a:r>
              <a:rPr lang="en-US" altLang="zh-CN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teambition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组织工作，团队协作效率较高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9552" y="3601503"/>
            <a:ext cx="25575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项目立足于用户需求，基本实现了用户对于“南开百年校庆”官网的需求。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335B5295-3778-4952-A9F8-DC0A83797205}"/>
              </a:ext>
            </a:extLst>
          </p:cNvPr>
          <p:cNvSpPr txBox="1"/>
          <p:nvPr/>
        </p:nvSpPr>
        <p:spPr>
          <a:xfrm>
            <a:off x="455827" y="11655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项目优点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835982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6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1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  <p:bldP spid="17" grpId="0" animBg="1"/>
      <p:bldP spid="19" grpId="0"/>
      <p:bldP spid="23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465388" y="3640322"/>
            <a:ext cx="1700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数据库设计不够完善，没有进行优化。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53901" y="3675925"/>
            <a:ext cx="1700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项目完成集中在几天，讨论比较集中，节奏不够均匀。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76475" y="3711529"/>
            <a:ext cx="1700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项目运行在特定的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版本，其他版本无法运行。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4"/>
          <p:cNvSpPr>
            <a:spLocks/>
          </p:cNvSpPr>
          <p:nvPr/>
        </p:nvSpPr>
        <p:spPr bwMode="auto">
          <a:xfrm>
            <a:off x="1167355" y="1217191"/>
            <a:ext cx="4406472" cy="2300813"/>
          </a:xfrm>
          <a:custGeom>
            <a:avLst/>
            <a:gdLst/>
            <a:ahLst/>
            <a:cxnLst>
              <a:cxn ang="0">
                <a:pos x="1558" y="337"/>
              </a:cxn>
              <a:cxn ang="0">
                <a:pos x="1221" y="0"/>
              </a:cxn>
              <a:cxn ang="0">
                <a:pos x="407" y="814"/>
              </a:cxn>
              <a:cxn ang="0">
                <a:pos x="0" y="407"/>
              </a:cxn>
              <a:cxn ang="0">
                <a:pos x="402" y="5"/>
              </a:cxn>
              <a:cxn ang="0">
                <a:pos x="734" y="337"/>
              </a:cxn>
            </a:cxnLst>
            <a:rect l="0" t="0" r="r" b="b"/>
            <a:pathLst>
              <a:path w="1558" h="814">
                <a:moveTo>
                  <a:pt x="1558" y="337"/>
                </a:moveTo>
                <a:lnTo>
                  <a:pt x="1221" y="0"/>
                </a:lnTo>
                <a:lnTo>
                  <a:pt x="407" y="814"/>
                </a:lnTo>
                <a:lnTo>
                  <a:pt x="0" y="407"/>
                </a:lnTo>
                <a:lnTo>
                  <a:pt x="402" y="5"/>
                </a:lnTo>
                <a:lnTo>
                  <a:pt x="734" y="337"/>
                </a:lnTo>
              </a:path>
            </a:pathLst>
          </a:custGeom>
          <a:noFill/>
          <a:ln w="25400" cap="flat" cmpd="sng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none" lIns="0" tIns="0" rIns="0" b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 flipH="1" flipV="1">
            <a:off x="3653420" y="1217191"/>
            <a:ext cx="4406472" cy="2300813"/>
          </a:xfrm>
          <a:custGeom>
            <a:avLst/>
            <a:gdLst/>
            <a:ahLst/>
            <a:cxnLst>
              <a:cxn ang="0">
                <a:pos x="1558" y="337"/>
              </a:cxn>
              <a:cxn ang="0">
                <a:pos x="1221" y="0"/>
              </a:cxn>
              <a:cxn ang="0">
                <a:pos x="407" y="814"/>
              </a:cxn>
              <a:cxn ang="0">
                <a:pos x="0" y="407"/>
              </a:cxn>
              <a:cxn ang="0">
                <a:pos x="402" y="5"/>
              </a:cxn>
              <a:cxn ang="0">
                <a:pos x="734" y="337"/>
              </a:cxn>
            </a:cxnLst>
            <a:rect l="0" t="0" r="r" b="b"/>
            <a:pathLst>
              <a:path w="1558" h="814">
                <a:moveTo>
                  <a:pt x="1558" y="337"/>
                </a:moveTo>
                <a:lnTo>
                  <a:pt x="1221" y="0"/>
                </a:lnTo>
                <a:lnTo>
                  <a:pt x="407" y="814"/>
                </a:lnTo>
                <a:lnTo>
                  <a:pt x="0" y="407"/>
                </a:lnTo>
                <a:lnTo>
                  <a:pt x="402" y="5"/>
                </a:lnTo>
                <a:lnTo>
                  <a:pt x="734" y="337"/>
                </a:lnTo>
              </a:path>
            </a:pathLst>
          </a:custGeom>
          <a:noFill/>
          <a:ln w="254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none" lIns="0" tIns="0" rIns="0" b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="" xmlns:a16="http://schemas.microsoft.com/office/drawing/2014/main" id="{02BF9E66-BCD0-4C7D-852A-E31A51EF1D79}"/>
              </a:ext>
            </a:extLst>
          </p:cNvPr>
          <p:cNvGrpSpPr/>
          <p:nvPr/>
        </p:nvGrpSpPr>
        <p:grpSpPr>
          <a:xfrm>
            <a:off x="1616921" y="1756908"/>
            <a:ext cx="1274780" cy="1165261"/>
            <a:chOff x="1616921" y="1756908"/>
            <a:chExt cx="1274780" cy="1165261"/>
          </a:xfrm>
        </p:grpSpPr>
        <p:grpSp>
          <p:nvGrpSpPr>
            <p:cNvPr id="3" name="组合 2">
              <a:extLst>
                <a:ext uri="{FF2B5EF4-FFF2-40B4-BE49-F238E27FC236}">
                  <a16:creationId xmlns="" xmlns:a16="http://schemas.microsoft.com/office/drawing/2014/main" id="{754D3B8C-F804-44C4-BE81-5CB195B190B4}"/>
                </a:ext>
              </a:extLst>
            </p:cNvPr>
            <p:cNvGrpSpPr/>
            <p:nvPr/>
          </p:nvGrpSpPr>
          <p:grpSpPr>
            <a:xfrm>
              <a:off x="1616921" y="1756908"/>
              <a:ext cx="1274780" cy="1165261"/>
              <a:chOff x="1616921" y="1756908"/>
              <a:chExt cx="1274780" cy="1165261"/>
            </a:xfrm>
          </p:grpSpPr>
          <p:sp>
            <p:nvSpPr>
              <p:cNvPr id="8" name="Rectangle 6"/>
              <p:cNvSpPr>
                <a:spLocks noChangeArrowheads="1"/>
              </p:cNvSpPr>
              <p:nvPr/>
            </p:nvSpPr>
            <p:spPr bwMode="auto">
              <a:xfrm rot="18900000">
                <a:off x="1723577" y="1817977"/>
                <a:ext cx="1104193" cy="110419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/>
            </p:nvSpPr>
            <p:spPr bwMode="auto">
              <a:xfrm rot="18900000">
                <a:off x="2167565" y="1756908"/>
                <a:ext cx="207964" cy="207964"/>
              </a:xfrm>
              <a:prstGeom prst="rect">
                <a:avLst/>
              </a:prstGeom>
              <a:solidFill>
                <a:srgbClr val="FFFFFF"/>
              </a:solidFill>
              <a:ln w="6350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616921" y="2194077"/>
                <a:ext cx="1274780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数据库设计</a:t>
                </a:r>
                <a:endPara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2207047" y="1763339"/>
              <a:ext cx="102593" cy="20005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399EA411-5896-4C66-A03C-89AF398D7A53}"/>
              </a:ext>
            </a:extLst>
          </p:cNvPr>
          <p:cNvGrpSpPr/>
          <p:nvPr/>
        </p:nvGrpSpPr>
        <p:grpSpPr>
          <a:xfrm>
            <a:off x="3970455" y="1756908"/>
            <a:ext cx="1274780" cy="1165261"/>
            <a:chOff x="3970455" y="1756908"/>
            <a:chExt cx="1274780" cy="1165261"/>
          </a:xfrm>
        </p:grpSpPr>
        <p:grpSp>
          <p:nvGrpSpPr>
            <p:cNvPr id="4" name="组合 3">
              <a:extLst>
                <a:ext uri="{FF2B5EF4-FFF2-40B4-BE49-F238E27FC236}">
                  <a16:creationId xmlns="" xmlns:a16="http://schemas.microsoft.com/office/drawing/2014/main" id="{5ADF123B-3055-4F86-8EC1-FE19D9F07EAD}"/>
                </a:ext>
              </a:extLst>
            </p:cNvPr>
            <p:cNvGrpSpPr/>
            <p:nvPr/>
          </p:nvGrpSpPr>
          <p:grpSpPr>
            <a:xfrm>
              <a:off x="3970455" y="1756908"/>
              <a:ext cx="1274780" cy="1165261"/>
              <a:chOff x="3970455" y="1756908"/>
              <a:chExt cx="1274780" cy="1165261"/>
            </a:xfrm>
          </p:grpSpPr>
          <p:sp>
            <p:nvSpPr>
              <p:cNvPr id="9" name="Rectangle 7"/>
              <p:cNvSpPr>
                <a:spLocks noChangeArrowheads="1"/>
              </p:cNvSpPr>
              <p:nvPr/>
            </p:nvSpPr>
            <p:spPr bwMode="auto">
              <a:xfrm rot="18900000">
                <a:off x="4055751" y="1817977"/>
                <a:ext cx="1104192" cy="110419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 rot="18900000">
                <a:off x="4499738" y="1756908"/>
                <a:ext cx="207964" cy="207964"/>
              </a:xfrm>
              <a:prstGeom prst="rect">
                <a:avLst/>
              </a:prstGeom>
              <a:solidFill>
                <a:srgbClr val="FFFFFF"/>
              </a:solidFill>
              <a:ln w="6350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3970455" y="2191601"/>
                <a:ext cx="1274780" cy="35199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项目节奏</a:t>
                </a:r>
                <a:endPara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4540871" y="1763339"/>
              <a:ext cx="102592" cy="20005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 dirty="0">
                  <a:solidFill>
                    <a:schemeClr val="accent2"/>
                  </a:solidFill>
                  <a:latin typeface="微软雅黑" panose="020B0503020204020204" pitchFamily="34" charset="-122"/>
                </a:rPr>
                <a:t>2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98AC096D-7D98-4A66-B7A8-0608596DF7E7}"/>
              </a:ext>
            </a:extLst>
          </p:cNvPr>
          <p:cNvGrpSpPr/>
          <p:nvPr/>
        </p:nvGrpSpPr>
        <p:grpSpPr>
          <a:xfrm>
            <a:off x="6289538" y="1756908"/>
            <a:ext cx="1274780" cy="1165261"/>
            <a:chOff x="6289538" y="1756908"/>
            <a:chExt cx="1274780" cy="1165261"/>
          </a:xfrm>
        </p:grpSpPr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 rot="18900000">
              <a:off x="6366467" y="1817977"/>
              <a:ext cx="1104192" cy="110419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 rot="18900000">
              <a:off x="6810454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6858190" y="1763339"/>
              <a:ext cx="102593" cy="20005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 dirty="0">
                  <a:solidFill>
                    <a:schemeClr val="accent1"/>
                  </a:solidFill>
                  <a:latin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 flipH="1">
              <a:off x="6289538" y="2191601"/>
              <a:ext cx="1274780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兼容性低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BF839049-5E6B-49E3-BFDD-6C1BCB5598CC}"/>
              </a:ext>
            </a:extLst>
          </p:cNvPr>
          <p:cNvSpPr txBox="1"/>
          <p:nvPr/>
        </p:nvSpPr>
        <p:spPr>
          <a:xfrm>
            <a:off x="537675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项目缺点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47008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6" grpId="0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绿格子风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867D98"/>
      </a:accent1>
      <a:accent2>
        <a:srgbClr val="C4CFD9"/>
      </a:accent2>
      <a:accent3>
        <a:srgbClr val="5ABE9E"/>
      </a:accent3>
      <a:accent4>
        <a:srgbClr val="ED6568"/>
      </a:accent4>
      <a:accent5>
        <a:srgbClr val="F9B46A"/>
      </a:accent5>
      <a:accent6>
        <a:srgbClr val="C5E7EB"/>
      </a:accent6>
      <a:hlink>
        <a:srgbClr val="867D98"/>
      </a:hlink>
      <a:folHlink>
        <a:srgbClr val="BFBFBF"/>
      </a:folHlink>
    </a:clrScheme>
    <a:fontScheme name="自定义 6">
      <a:majorFont>
        <a:latin typeface="Arial"/>
        <a:ea typeface="微软雅黑"/>
        <a:cs typeface=""/>
      </a:majorFont>
      <a:minorFont>
        <a:latin typeface="Arial Unicode MS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1473</Words>
  <Application>Microsoft Macintosh PowerPoint</Application>
  <PresentationFormat>全屏显示(16:9)</PresentationFormat>
  <Paragraphs>619</Paragraphs>
  <Slides>31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Arial Unicode MS</vt:lpstr>
      <vt:lpstr>Calibri</vt:lpstr>
      <vt:lpstr>Wingdings</vt:lpstr>
      <vt:lpstr>黑体</vt:lpstr>
      <vt:lpstr>宋体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2678365038@qq.com</cp:lastModifiedBy>
  <cp:revision>324</cp:revision>
  <dcterms:created xsi:type="dcterms:W3CDTF">2014-09-21T03:23:02Z</dcterms:created>
  <dcterms:modified xsi:type="dcterms:W3CDTF">2019-07-20T07:41:02Z</dcterms:modified>
</cp:coreProperties>
</file>